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 Type="http://schemas.openxmlformats.org/officeDocument/2006/relationships/presProps" Target="presProps.xml"/><Relationship Id="rId1" Type="http://schemas.openxmlformats.org/officeDocument/2006/relationships/theme" Target="theme/theme3.xml"/><Relationship Id="rId4" Type="http://schemas.openxmlformats.org/officeDocument/2006/relationships/slideMaster" Target="slideMasters/slideMaster1.xml"/><Relationship Id="rId3" Type="http://schemas.openxmlformats.org/officeDocument/2006/relationships/tableStyles" Target="tableStyles.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 name="Shape 3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p:nvPr/>
        </p:nvSpPr>
        <p:spPr>
          <a:xfrm>
            <a:off x="372035" y="233279"/>
            <a:ext cx="8399999" cy="3330600"/>
          </a:xfrm>
          <a:prstGeom prst="roundRect">
            <a:avLst>
              <a:gd fmla="val 3653"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9" name="Shape 9"/>
          <p:cNvSpPr/>
          <p:nvPr/>
        </p:nvSpPr>
        <p:spPr>
          <a:xfrm>
            <a:off x="372035" y="3678300"/>
            <a:ext cx="8399999" cy="904800"/>
          </a:xfrm>
          <a:prstGeom prst="roundRect">
            <a:avLst>
              <a:gd fmla="val 15243"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0" name="Shape 10"/>
          <p:cNvSpPr txBox="1"/>
          <p:nvPr>
            <p:ph type="ctrTitle"/>
          </p:nvPr>
        </p:nvSpPr>
        <p:spPr>
          <a:xfrm>
            <a:off x="685800" y="473108"/>
            <a:ext cx="7772400" cy="2842199"/>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buClr>
                <a:schemeClr val="dk2"/>
              </a:buClr>
              <a:buFont typeface="Arial"/>
              <a:buNone/>
              <a:defRPr/>
            </a:lvl1pPr>
            <a:lvl2pPr indent="0" marL="0" marR="0" rtl="0" algn="l">
              <a:lnSpc>
                <a:spcPct val="100000"/>
              </a:lnSpc>
              <a:spcBef>
                <a:spcPts val="0"/>
              </a:spcBef>
              <a:spcAft>
                <a:spcPts val="0"/>
              </a:spcAft>
              <a:buClr>
                <a:schemeClr val="dk2"/>
              </a:buClr>
              <a:buFont typeface="Arial"/>
              <a:buNone/>
              <a:defRPr/>
            </a:lvl2pPr>
            <a:lvl3pPr indent="0" marL="0" marR="0" rtl="0" algn="l">
              <a:spcBef>
                <a:spcPts val="0"/>
              </a:spcBef>
              <a:buClr>
                <a:schemeClr val="dk2"/>
              </a:buClr>
              <a:buFont typeface="Arial"/>
              <a:buNone/>
              <a:defRPr/>
            </a:lvl3pPr>
            <a:lvl4pPr indent="0" marL="0" marR="0" rtl="0" algn="l">
              <a:spcBef>
                <a:spcPts val="0"/>
              </a:spcBef>
              <a:buClr>
                <a:schemeClr val="dk2"/>
              </a:buClr>
              <a:buFont typeface="Arial"/>
              <a:buNone/>
              <a:defRPr/>
            </a:lvl4pPr>
            <a:lvl5pPr indent="0" marL="0" marR="0" rtl="0" algn="l">
              <a:spcBef>
                <a:spcPts val="0"/>
              </a:spcBef>
              <a:buClr>
                <a:schemeClr val="dk2"/>
              </a:buClr>
              <a:buFont typeface="Arial"/>
              <a:buNone/>
              <a:defRPr/>
            </a:lvl5pPr>
            <a:lvl6pPr indent="0" marL="0" marR="0" rtl="0" algn="l">
              <a:spcBef>
                <a:spcPts val="0"/>
              </a:spcBef>
              <a:buClr>
                <a:schemeClr val="dk2"/>
              </a:buClr>
              <a:buFont typeface="Arial"/>
              <a:buNone/>
              <a:defRPr/>
            </a:lvl6pPr>
            <a:lvl7pPr indent="0" marL="0" marR="0" rtl="0" algn="l">
              <a:spcBef>
                <a:spcPts val="0"/>
              </a:spcBef>
              <a:buClr>
                <a:schemeClr val="dk2"/>
              </a:buClr>
              <a:buFont typeface="Arial"/>
              <a:buNone/>
              <a:defRPr/>
            </a:lvl7pPr>
            <a:lvl8pPr indent="0" marL="0" marR="0" rtl="0" algn="l">
              <a:spcBef>
                <a:spcPts val="0"/>
              </a:spcBef>
              <a:buClr>
                <a:schemeClr val="dk2"/>
              </a:buClr>
              <a:buFont typeface="Arial"/>
              <a:buNone/>
              <a:defRPr/>
            </a:lvl8pPr>
            <a:lvl9pPr indent="0" marL="0" marR="0" rtl="0" algn="l">
              <a:spcBef>
                <a:spcPts val="0"/>
              </a:spcBef>
              <a:buClr>
                <a:schemeClr val="dk2"/>
              </a:buClr>
              <a:buFont typeface="Arial"/>
              <a:buNone/>
              <a:defRPr/>
            </a:lvl9pPr>
          </a:lstStyle>
          <a:p/>
        </p:txBody>
      </p:sp>
      <p:sp>
        <p:nvSpPr>
          <p:cNvPr id="11" name="Shape 11"/>
          <p:cNvSpPr txBox="1"/>
          <p:nvPr>
            <p:ph idx="1" type="subTitle"/>
          </p:nvPr>
        </p:nvSpPr>
        <p:spPr>
          <a:xfrm>
            <a:off x="685800" y="3896921"/>
            <a:ext cx="7772400" cy="460800"/>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chemeClr val="dk1"/>
              </a:buClr>
              <a:buFont typeface="Arial"/>
              <a:buNone/>
              <a:defRPr/>
            </a:lvl1pPr>
            <a:lvl2pPr indent="0" marL="0" marR="0" rtl="0" algn="l">
              <a:lnSpc>
                <a:spcPct val="100000"/>
              </a:lnSpc>
              <a:spcBef>
                <a:spcPts val="0"/>
              </a:spcBef>
              <a:spcAft>
                <a:spcPts val="0"/>
              </a:spcAft>
              <a:buClr>
                <a:schemeClr val="dk1"/>
              </a:buClr>
              <a:buFont typeface="Arial"/>
              <a:buNone/>
              <a:defRPr/>
            </a:lvl2pPr>
            <a:lvl3pPr indent="0" marL="0" marR="0" rtl="0" algn="l">
              <a:lnSpc>
                <a:spcPct val="100000"/>
              </a:lnSpc>
              <a:spcBef>
                <a:spcPts val="0"/>
              </a:spcBef>
              <a:spcAft>
                <a:spcPts val="0"/>
              </a:spcAft>
              <a:buClr>
                <a:schemeClr val="dk1"/>
              </a:buClr>
              <a:buFont typeface="Arial"/>
              <a:buNone/>
              <a:defRPr/>
            </a:lvl3pPr>
            <a:lvl4pPr indent="0" marL="0" marR="0" rtl="0" algn="l">
              <a:lnSpc>
                <a:spcPct val="100000"/>
              </a:lnSpc>
              <a:spcBef>
                <a:spcPts val="0"/>
              </a:spcBef>
              <a:spcAft>
                <a:spcPts val="0"/>
              </a:spcAft>
              <a:buClr>
                <a:schemeClr val="dk1"/>
              </a:buClr>
              <a:buFont typeface="Arial"/>
              <a:buNone/>
              <a:defRPr/>
            </a:lvl4pPr>
            <a:lvl5pPr indent="0" marL="0" marR="0" rtl="0" algn="l">
              <a:lnSpc>
                <a:spcPct val="100000"/>
              </a:lnSpc>
              <a:spcBef>
                <a:spcPts val="0"/>
              </a:spcBef>
              <a:spcAft>
                <a:spcPts val="0"/>
              </a:spcAft>
              <a:buClr>
                <a:schemeClr val="dk1"/>
              </a:buClr>
              <a:buFont typeface="Arial"/>
              <a:buNone/>
              <a:defRPr/>
            </a:lvl5pPr>
            <a:lvl6pPr indent="0" marL="0" marR="0" rtl="0" algn="l">
              <a:lnSpc>
                <a:spcPct val="100000"/>
              </a:lnSpc>
              <a:spcBef>
                <a:spcPts val="0"/>
              </a:spcBef>
              <a:spcAft>
                <a:spcPts val="0"/>
              </a:spcAft>
              <a:buClr>
                <a:schemeClr val="dk1"/>
              </a:buClr>
              <a:buFont typeface="Arial"/>
              <a:buNone/>
              <a:defRPr/>
            </a:lvl6pPr>
            <a:lvl7pPr indent="0" marL="0" marR="0" rtl="0" algn="l">
              <a:lnSpc>
                <a:spcPct val="100000"/>
              </a:lnSpc>
              <a:spcBef>
                <a:spcPts val="0"/>
              </a:spcBef>
              <a:spcAft>
                <a:spcPts val="0"/>
              </a:spcAft>
              <a:buClr>
                <a:schemeClr val="dk1"/>
              </a:buClr>
              <a:buFont typeface="Arial"/>
              <a:buNone/>
              <a:defRPr/>
            </a:lvl7pPr>
            <a:lvl8pPr indent="0" marL="0" marR="0" rtl="0" algn="l">
              <a:lnSpc>
                <a:spcPct val="100000"/>
              </a:lnSpc>
              <a:spcBef>
                <a:spcPts val="0"/>
              </a:spcBef>
              <a:spcAft>
                <a:spcPts val="0"/>
              </a:spcAft>
              <a:buClr>
                <a:schemeClr val="dk1"/>
              </a:buClr>
              <a:buFont typeface="Arial"/>
              <a:buNone/>
              <a:defRPr/>
            </a:lvl8pPr>
            <a:lvl9pPr indent="0" marL="0" marR="0" rtl="0" algn="l">
              <a:lnSpc>
                <a:spcPct val="100000"/>
              </a:lnSpc>
              <a:spcBef>
                <a:spcPts val="0"/>
              </a:spcBef>
              <a:spcAft>
                <a:spcPts val="0"/>
              </a:spcAft>
              <a:buClr>
                <a:schemeClr val="dk1"/>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4" name="Shape 14"/>
          <p:cNvSpPr/>
          <p:nvPr/>
        </p:nvSpPr>
        <p:spPr>
          <a:xfrm flipH="1" rot="10800000">
            <a:off x="372035" y="58"/>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5" name="Shape 15"/>
          <p:cNvSpPr txBox="1"/>
          <p:nvPr>
            <p:ph type="title"/>
          </p:nvPr>
        </p:nvSpPr>
        <p:spPr>
          <a:xfrm>
            <a:off x="457200" y="139527"/>
            <a:ext cx="8229600" cy="8574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 name="Shape 16"/>
          <p:cNvSpPr txBox="1"/>
          <p:nvPr>
            <p:ph idx="1" type="body"/>
          </p:nvPr>
        </p:nvSpPr>
        <p:spPr>
          <a:xfrm>
            <a:off x="457200" y="1200150"/>
            <a:ext cx="8229600" cy="372569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p:nvPr/>
        </p:nvSpPr>
        <p:spPr>
          <a:xfrm>
            <a:off x="372035"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9" name="Shape 19"/>
          <p:cNvSpPr/>
          <p:nvPr/>
        </p:nvSpPr>
        <p:spPr>
          <a:xfrm flipH="1" rot="10800000">
            <a:off x="372035" y="58"/>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20" name="Shape 20"/>
          <p:cNvSpPr txBox="1"/>
          <p:nvPr>
            <p:ph type="title"/>
          </p:nvPr>
        </p:nvSpPr>
        <p:spPr>
          <a:xfrm>
            <a:off x="457200" y="139527"/>
            <a:ext cx="8229600" cy="8574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 type="body"/>
          </p:nvPr>
        </p:nvSpPr>
        <p:spPr>
          <a:xfrm>
            <a:off x="457200" y="1200150"/>
            <a:ext cx="3925500" cy="372569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p:nvPr/>
        </p:nvSpPr>
        <p:spPr>
          <a:xfrm>
            <a:off x="4657164"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23" name="Shape 23"/>
          <p:cNvSpPr txBox="1"/>
          <p:nvPr>
            <p:ph idx="2" type="body"/>
          </p:nvPr>
        </p:nvSpPr>
        <p:spPr>
          <a:xfrm>
            <a:off x="4761353" y="1200150"/>
            <a:ext cx="3925500" cy="372569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26" name="Shape 26"/>
          <p:cNvSpPr/>
          <p:nvPr/>
        </p:nvSpPr>
        <p:spPr>
          <a:xfrm flipH="1" rot="10800000">
            <a:off x="372035" y="58"/>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27" name="Shape 27"/>
          <p:cNvSpPr txBox="1"/>
          <p:nvPr>
            <p:ph type="title"/>
          </p:nvPr>
        </p:nvSpPr>
        <p:spPr>
          <a:xfrm>
            <a:off x="457200" y="139527"/>
            <a:ext cx="8229600" cy="8574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x="0" y="0"/>
          <a:ext cx="0" cy="0"/>
          <a:chOff x="0" y="0"/>
          <a:chExt cx="0" cy="0"/>
        </a:xfrm>
      </p:grpSpPr>
      <p:sp>
        <p:nvSpPr>
          <p:cNvPr id="29" name="Shape 29"/>
          <p:cNvSpPr txBox="1"/>
          <p:nvPr>
            <p:ph idx="1" type="body"/>
          </p:nvPr>
        </p:nvSpPr>
        <p:spPr>
          <a:xfrm>
            <a:off x="372035" y="4276651"/>
            <a:ext cx="8399999" cy="649199"/>
          </a:xfrm>
          <a:prstGeom prst="rect">
            <a:avLst/>
          </a:prstGeom>
          <a:noFill/>
          <a:ln>
            <a:noFill/>
          </a:ln>
        </p:spPr>
        <p:txBody>
          <a:bodyPr anchorCtr="0" anchor="t" bIns="91425" lIns="91425" rIns="91425" tIns="91425"/>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p:nvPr/>
        </p:nvSpPr>
        <p:spPr>
          <a:xfrm>
            <a:off x="372035" y="233279"/>
            <a:ext cx="8399999" cy="3868498"/>
          </a:xfrm>
          <a:prstGeom prst="roundRect">
            <a:avLst>
              <a:gd fmla="val 2776"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x="0" y="0"/>
          <a:ext cx="0" cy="0"/>
          <a:chOff x="0" y="0"/>
          <a:chExt cx="0" cy="0"/>
        </a:xfrm>
      </p:grpSpPr>
      <p:sp>
        <p:nvSpPr>
          <p:cNvPr id="32" name="Shape 32"/>
          <p:cNvSpPr/>
          <p:nvPr/>
        </p:nvSpPr>
        <p:spPr>
          <a:xfrm>
            <a:off x="372035" y="235584"/>
            <a:ext cx="8399999" cy="4672198"/>
          </a:xfrm>
          <a:prstGeom prst="roundRect">
            <a:avLst>
              <a:gd fmla="val 2255"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139527"/>
            <a:ext cx="8229600" cy="8574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buClr>
                <a:schemeClr val="dk2"/>
              </a:buClr>
              <a:buFont typeface="Arial"/>
              <a:buNone/>
              <a:defRPr/>
            </a:lvl1pPr>
            <a:lvl2pPr indent="0" marL="0" marR="0" rtl="0" algn="l">
              <a:lnSpc>
                <a:spcPct val="100000"/>
              </a:lnSpc>
              <a:spcBef>
                <a:spcPts val="0"/>
              </a:spcBef>
              <a:spcAft>
                <a:spcPts val="0"/>
              </a:spcAft>
              <a:buClr>
                <a:schemeClr val="dk2"/>
              </a:buClr>
              <a:buFont typeface="Arial"/>
              <a:buNone/>
              <a:defRPr/>
            </a:lvl2pPr>
            <a:lvl3pPr indent="0" marL="0" marR="0" rtl="0" algn="l">
              <a:spcBef>
                <a:spcPts val="0"/>
              </a:spcBef>
              <a:buClr>
                <a:schemeClr val="dk2"/>
              </a:buClr>
              <a:buFont typeface="Arial"/>
              <a:buNone/>
              <a:defRPr/>
            </a:lvl3pPr>
            <a:lvl4pPr indent="0" marL="0" marR="0" rtl="0" algn="l">
              <a:spcBef>
                <a:spcPts val="0"/>
              </a:spcBef>
              <a:buClr>
                <a:schemeClr val="dk2"/>
              </a:buClr>
              <a:buFont typeface="Arial"/>
              <a:buNone/>
              <a:defRPr/>
            </a:lvl4pPr>
            <a:lvl5pPr indent="0" marL="0" marR="0" rtl="0" algn="l">
              <a:spcBef>
                <a:spcPts val="0"/>
              </a:spcBef>
              <a:buClr>
                <a:schemeClr val="dk2"/>
              </a:buClr>
              <a:buFont typeface="Arial"/>
              <a:buNone/>
              <a:defRPr/>
            </a:lvl5pPr>
            <a:lvl6pPr indent="0" marL="0" marR="0" rtl="0" algn="l">
              <a:spcBef>
                <a:spcPts val="0"/>
              </a:spcBef>
              <a:buClr>
                <a:schemeClr val="dk2"/>
              </a:buClr>
              <a:buFont typeface="Arial"/>
              <a:buNone/>
              <a:defRPr/>
            </a:lvl6pPr>
            <a:lvl7pPr indent="0" marL="0" marR="0" rtl="0" algn="l">
              <a:spcBef>
                <a:spcPts val="0"/>
              </a:spcBef>
              <a:buClr>
                <a:schemeClr val="dk2"/>
              </a:buClr>
              <a:buFont typeface="Arial"/>
              <a:buNone/>
              <a:defRPr/>
            </a:lvl7pPr>
            <a:lvl8pPr indent="0" marL="0" marR="0" rtl="0" algn="l">
              <a:spcBef>
                <a:spcPts val="0"/>
              </a:spcBef>
              <a:buClr>
                <a:schemeClr val="dk2"/>
              </a:buClr>
              <a:buFont typeface="Arial"/>
              <a:buNone/>
              <a:defRPr/>
            </a:lvl8pPr>
            <a:lvl9pPr indent="0" marL="0" marR="0" rtl="0" algn="l">
              <a:spcBef>
                <a:spcPts val="0"/>
              </a:spcBef>
              <a:buClr>
                <a:schemeClr val="dk2"/>
              </a:buClr>
              <a:buFont typeface="Arial"/>
              <a:buNone/>
              <a:defRPr/>
            </a:lvl9pPr>
          </a:lstStyle>
          <a:p/>
        </p:txBody>
      </p:sp>
      <p:sp>
        <p:nvSpPr>
          <p:cNvPr id="6" name="Shape 6"/>
          <p:cNvSpPr txBox="1"/>
          <p:nvPr>
            <p:ph idx="1" type="body"/>
          </p:nvPr>
        </p:nvSpPr>
        <p:spPr>
          <a:xfrm>
            <a:off x="457200" y="1200150"/>
            <a:ext cx="8229600" cy="3725698"/>
          </a:xfrm>
          <a:prstGeom prst="rect">
            <a:avLst/>
          </a:prstGeom>
          <a:noFill/>
          <a:ln>
            <a:noFill/>
          </a:ln>
        </p:spPr>
        <p:txBody>
          <a:bodyPr anchorCtr="0" anchor="t" bIns="91425" lIns="91425" rIns="91425" tIns="91425"/>
          <a:lstStyle>
            <a:lvl1pPr indent="0" marL="0" marR="0" rtl="0" algn="l">
              <a:lnSpc>
                <a:spcPct val="100000"/>
              </a:lnSpc>
              <a:spcBef>
                <a:spcPts val="600"/>
              </a:spcBef>
              <a:spcAft>
                <a:spcPts val="0"/>
              </a:spcAft>
              <a:buClr>
                <a:schemeClr val="dk1"/>
              </a:buClr>
              <a:buFont typeface="Arial"/>
              <a:buNone/>
              <a:defRPr/>
            </a:lvl1pPr>
            <a:lvl2pPr indent="0" marL="0" marR="0" rtl="0" algn="l">
              <a:lnSpc>
                <a:spcPct val="100000"/>
              </a:lnSpc>
              <a:spcBef>
                <a:spcPts val="480"/>
              </a:spcBef>
              <a:spcAft>
                <a:spcPts val="0"/>
              </a:spcAft>
              <a:buClr>
                <a:schemeClr val="dk1"/>
              </a:buClr>
              <a:buFont typeface="Arial"/>
              <a:buNone/>
              <a:defRPr/>
            </a:lvl2pPr>
            <a:lvl3pPr indent="0" marL="0" marR="0" rtl="0" algn="l">
              <a:lnSpc>
                <a:spcPct val="100000"/>
              </a:lnSpc>
              <a:spcBef>
                <a:spcPts val="480"/>
              </a:spcBef>
              <a:spcAft>
                <a:spcPts val="0"/>
              </a:spcAft>
              <a:buClr>
                <a:schemeClr val="dk1"/>
              </a:buClr>
              <a:buFont typeface="Arial"/>
              <a:buNone/>
              <a:defRPr/>
            </a:lvl3pPr>
            <a:lvl4pPr indent="0" marL="0" marR="0" rtl="0" algn="l">
              <a:lnSpc>
                <a:spcPct val="100000"/>
              </a:lnSpc>
              <a:spcBef>
                <a:spcPts val="360"/>
              </a:spcBef>
              <a:spcAft>
                <a:spcPts val="0"/>
              </a:spcAft>
              <a:buClr>
                <a:schemeClr val="dk1"/>
              </a:buClr>
              <a:buFont typeface="Arial"/>
              <a:buNone/>
              <a:defRPr/>
            </a:lvl4pPr>
            <a:lvl5pPr indent="0" marL="0" marR="0" rtl="0" algn="l">
              <a:lnSpc>
                <a:spcPct val="100000"/>
              </a:lnSpc>
              <a:spcBef>
                <a:spcPts val="360"/>
              </a:spcBef>
              <a:spcAft>
                <a:spcPts val="0"/>
              </a:spcAft>
              <a:buClr>
                <a:schemeClr val="dk1"/>
              </a:buClr>
              <a:buFont typeface="Arial"/>
              <a:buNone/>
              <a:defRPr/>
            </a:lvl5pPr>
            <a:lvl6pPr indent="0" marL="0" marR="0" rtl="0" algn="l">
              <a:lnSpc>
                <a:spcPct val="100000"/>
              </a:lnSpc>
              <a:spcBef>
                <a:spcPts val="360"/>
              </a:spcBef>
              <a:spcAft>
                <a:spcPts val="0"/>
              </a:spcAft>
              <a:buClr>
                <a:schemeClr val="dk1"/>
              </a:buClr>
              <a:buFont typeface="Arial"/>
              <a:buNone/>
              <a:defRPr/>
            </a:lvl6pPr>
            <a:lvl7pPr indent="0" marL="0" marR="0" rtl="0" algn="l">
              <a:lnSpc>
                <a:spcPct val="100000"/>
              </a:lnSpc>
              <a:spcBef>
                <a:spcPts val="360"/>
              </a:spcBef>
              <a:spcAft>
                <a:spcPts val="0"/>
              </a:spcAft>
              <a:buClr>
                <a:schemeClr val="dk1"/>
              </a:buClr>
              <a:buFont typeface="Arial"/>
              <a:buNone/>
              <a:defRPr/>
            </a:lvl7pPr>
            <a:lvl8pPr indent="0" marL="0" marR="0" rtl="0" algn="l">
              <a:lnSpc>
                <a:spcPct val="100000"/>
              </a:lnSpc>
              <a:spcBef>
                <a:spcPts val="360"/>
              </a:spcBef>
              <a:spcAft>
                <a:spcPts val="0"/>
              </a:spcAft>
              <a:buClr>
                <a:schemeClr val="dk1"/>
              </a:buClr>
              <a:buFont typeface="Arial"/>
              <a:buNone/>
              <a:defRPr/>
            </a:lvl8pPr>
            <a:lvl9pPr indent="0" marL="0" marR="0" rtl="0" algn="l">
              <a:lnSpc>
                <a:spcPct val="100000"/>
              </a:lnSpc>
              <a:spcBef>
                <a:spcPts val="360"/>
              </a:spcBef>
              <a:spcAft>
                <a:spcPts val="0"/>
              </a:spcAft>
              <a:buClr>
                <a:schemeClr val="dk1"/>
              </a:buClr>
              <a:buFont typeface="Arial"/>
              <a:buN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ctrTitle"/>
          </p:nvPr>
        </p:nvSpPr>
        <p:spPr>
          <a:xfrm>
            <a:off x="685800" y="473108"/>
            <a:ext cx="7772400" cy="28421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7200" u="none" cap="none" strike="noStrike">
                <a:solidFill>
                  <a:schemeClr val="dk2"/>
                </a:solidFill>
                <a:latin typeface="Arial"/>
                <a:ea typeface="Arial"/>
                <a:cs typeface="Arial"/>
                <a:sym typeface="Arial"/>
                <a:rtl val="0"/>
              </a:rPr>
              <a:t>The Document Object Model</a:t>
            </a:r>
          </a:p>
        </p:txBody>
      </p:sp>
      <p:sp>
        <p:nvSpPr>
          <p:cNvPr id="35" name="Shape 35"/>
          <p:cNvSpPr txBox="1"/>
          <p:nvPr>
            <p:ph idx="1" type="subTitle"/>
          </p:nvPr>
        </p:nvSpPr>
        <p:spPr>
          <a:xfrm>
            <a:off x="685800" y="3896921"/>
            <a:ext cx="7772400" cy="46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chemeClr val="dk1"/>
                </a:solidFill>
                <a:latin typeface="Arial"/>
                <a:ea typeface="Arial"/>
                <a:cs typeface="Arial"/>
                <a:sym typeface="Arial"/>
                <a:rtl val="0"/>
              </a:rPr>
              <a:t>Class </a:t>
            </a:r>
            <a:r>
              <a:rPr lang="en" sz="3000">
                <a:solidFill>
                  <a:schemeClr val="dk1"/>
                </a:solidFill>
                <a:rtl val="0"/>
              </a:rPr>
              <a:t>1</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Sample Model</a:t>
            </a:r>
          </a:p>
        </p:txBody>
      </p:sp>
      <p:sp>
        <p:nvSpPr>
          <p:cNvPr id="41" name="Shape 41"/>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45000"/>
              </a:lnSpc>
              <a:spcBef>
                <a:spcPts val="0"/>
              </a:spcBef>
              <a:spcAft>
                <a:spcPts val="0"/>
              </a:spcAft>
              <a:buClr>
                <a:schemeClr val="dk1"/>
              </a:buClr>
              <a:buSzPct val="25000"/>
              <a:buFont typeface="Georgia"/>
              <a:buNone/>
            </a:pPr>
            <a:r>
              <a:rPr b="0" baseline="0" i="0" lang="en" sz="1500" u="none" cap="none" strike="noStrike">
                <a:solidFill>
                  <a:srgbClr val="000000"/>
                </a:solidFill>
                <a:latin typeface="Georgia"/>
                <a:ea typeface="Georgia"/>
                <a:cs typeface="Georgia"/>
                <a:sym typeface="Georgia"/>
                <a:rtl val="0"/>
              </a:rPr>
              <a:t>You can imagine an HTML document as a nested set of boxes.  Here’s an example document </a:t>
            </a:r>
          </a:p>
          <a:p>
            <a:pPr indent="0" lvl="0" marL="0" marR="0" rtl="0" algn="l">
              <a:lnSpc>
                <a:spcPct val="145000"/>
              </a:lnSpc>
              <a:spcBef>
                <a:spcPts val="0"/>
              </a:spcBef>
              <a:spcAft>
                <a:spcPts val="0"/>
              </a:spcAft>
              <a:buClr>
                <a:schemeClr val="dk1"/>
              </a:buClr>
              <a:buFont typeface="Arial"/>
              <a:buNone/>
            </a:pPr>
            <a:r>
              <a:t/>
            </a:r>
            <a:endParaRPr b="0" baseline="0" i="0" sz="1500" u="none" cap="none" strike="noStrike">
              <a:solidFill>
                <a:srgbClr val="000000"/>
              </a:solidFill>
              <a:latin typeface="Consolas"/>
              <a:ea typeface="Consolas"/>
              <a:cs typeface="Consolas"/>
              <a:sym typeface="Consolas"/>
              <a:rtl val="0"/>
            </a:endParaRPr>
          </a:p>
          <a:p>
            <a:pPr indent="0" lvl="0" marL="0" marR="0" rtl="0" algn="l">
              <a:lnSpc>
                <a:spcPct val="135000"/>
              </a:lnSpc>
              <a:spcBef>
                <a:spcPts val="0"/>
              </a:spcBef>
              <a:spcAft>
                <a:spcPts val="0"/>
              </a:spcAft>
              <a:buClr>
                <a:schemeClr val="dk1"/>
              </a:buClr>
              <a:buSzPct val="25000"/>
              <a:buFont typeface="Consolas"/>
              <a:buNone/>
            </a:pPr>
            <a:r>
              <a:rPr b="0" baseline="0" i="0" lang="en" sz="1200" u="none" cap="none" strike="noStrike">
                <a:solidFill>
                  <a:srgbClr val="555555"/>
                </a:solidFill>
                <a:latin typeface="Consolas"/>
                <a:ea typeface="Consolas"/>
                <a:cs typeface="Consolas"/>
                <a:sym typeface="Consolas"/>
                <a:rtl val="0"/>
              </a:rPr>
              <a:t>&lt;!doctype html&gt;</a:t>
            </a:r>
            <a:br>
              <a:rPr b="0" baseline="0" i="0" lang="en" sz="1200" u="none" cap="none" strike="noStrike">
                <a:solidFill>
                  <a:srgbClr val="000000"/>
                </a:solidFill>
                <a:latin typeface="Consolas"/>
                <a:ea typeface="Consolas"/>
                <a:cs typeface="Consolas"/>
                <a:sym typeface="Consolas"/>
                <a:rtl val="0"/>
              </a:rPr>
            </a:br>
            <a:r>
              <a:rPr b="0" baseline="0" i="0" lang="en" sz="1200" u="none" cap="none" strike="noStrike">
                <a:solidFill>
                  <a:srgbClr val="117700"/>
                </a:solidFill>
                <a:latin typeface="Consolas"/>
                <a:ea typeface="Consolas"/>
                <a:cs typeface="Consolas"/>
                <a:sym typeface="Consolas"/>
                <a:rtl val="0"/>
              </a:rPr>
              <a:t>&lt;html&gt;</a:t>
            </a:r>
            <a:br>
              <a:rPr b="0" baseline="0" i="0" lang="en" sz="1200" u="none" cap="none" strike="noStrike">
                <a:solidFill>
                  <a:srgbClr val="000000"/>
                </a:solidFill>
                <a:latin typeface="Consolas"/>
                <a:ea typeface="Consolas"/>
                <a:cs typeface="Consolas"/>
                <a:sym typeface="Consolas"/>
                <a:rtl val="0"/>
              </a:rPr>
            </a:br>
            <a:r>
              <a:rPr b="0" baseline="0" i="0" lang="en" sz="1200" u="none" cap="none" strike="noStrike">
                <a:solidFill>
                  <a:srgbClr val="000000"/>
                </a:solidFill>
                <a:latin typeface="Consolas"/>
                <a:ea typeface="Consolas"/>
                <a:cs typeface="Consolas"/>
                <a:sym typeface="Consolas"/>
                <a:rtl val="0"/>
              </a:rPr>
              <a:t>  </a:t>
            </a:r>
            <a:r>
              <a:rPr b="0" baseline="0" i="0" lang="en" sz="1200" u="none" cap="none" strike="noStrike">
                <a:solidFill>
                  <a:srgbClr val="117700"/>
                </a:solidFill>
                <a:latin typeface="Consolas"/>
                <a:ea typeface="Consolas"/>
                <a:cs typeface="Consolas"/>
                <a:sym typeface="Consolas"/>
                <a:rtl val="0"/>
              </a:rPr>
              <a:t>&lt;head&gt;</a:t>
            </a:r>
            <a:br>
              <a:rPr b="0" baseline="0" i="0" lang="en" sz="1200" u="none" cap="none" strike="noStrike">
                <a:solidFill>
                  <a:srgbClr val="000000"/>
                </a:solidFill>
                <a:latin typeface="Consolas"/>
                <a:ea typeface="Consolas"/>
                <a:cs typeface="Consolas"/>
                <a:sym typeface="Consolas"/>
                <a:rtl val="0"/>
              </a:rPr>
            </a:br>
            <a:r>
              <a:rPr b="0" baseline="0" i="0" lang="en" sz="1200" u="none" cap="none" strike="noStrike">
                <a:solidFill>
                  <a:srgbClr val="000000"/>
                </a:solidFill>
                <a:latin typeface="Consolas"/>
                <a:ea typeface="Consolas"/>
                <a:cs typeface="Consolas"/>
                <a:sym typeface="Consolas"/>
                <a:rtl val="0"/>
              </a:rPr>
              <a:t>    </a:t>
            </a:r>
            <a:r>
              <a:rPr b="0" baseline="0" i="0" lang="en" sz="1200" u="none" cap="none" strike="noStrike">
                <a:solidFill>
                  <a:srgbClr val="117700"/>
                </a:solidFill>
                <a:latin typeface="Consolas"/>
                <a:ea typeface="Consolas"/>
                <a:cs typeface="Consolas"/>
                <a:sym typeface="Consolas"/>
                <a:rtl val="0"/>
              </a:rPr>
              <a:t>&lt;title&gt;</a:t>
            </a:r>
            <a:r>
              <a:rPr b="0" baseline="0" i="0" lang="en" sz="1200" u="none" cap="none" strike="noStrike">
                <a:solidFill>
                  <a:srgbClr val="000000"/>
                </a:solidFill>
                <a:latin typeface="Consolas"/>
                <a:ea typeface="Consolas"/>
                <a:cs typeface="Consolas"/>
                <a:sym typeface="Consolas"/>
                <a:rtl val="0"/>
              </a:rPr>
              <a:t>My home page</a:t>
            </a:r>
            <a:r>
              <a:rPr b="0" baseline="0" i="0" lang="en" sz="1200" u="none" cap="none" strike="noStrike">
                <a:solidFill>
                  <a:srgbClr val="117700"/>
                </a:solidFill>
                <a:latin typeface="Consolas"/>
                <a:ea typeface="Consolas"/>
                <a:cs typeface="Consolas"/>
                <a:sym typeface="Consolas"/>
                <a:rtl val="0"/>
              </a:rPr>
              <a:t>&lt;/title&gt;</a:t>
            </a:r>
            <a:br>
              <a:rPr b="0" baseline="0" i="0" lang="en" sz="1200" u="none" cap="none" strike="noStrike">
                <a:solidFill>
                  <a:srgbClr val="000000"/>
                </a:solidFill>
                <a:latin typeface="Consolas"/>
                <a:ea typeface="Consolas"/>
                <a:cs typeface="Consolas"/>
                <a:sym typeface="Consolas"/>
                <a:rtl val="0"/>
              </a:rPr>
            </a:br>
            <a:r>
              <a:rPr b="0" baseline="0" i="0" lang="en" sz="1200" u="none" cap="none" strike="noStrike">
                <a:solidFill>
                  <a:srgbClr val="000000"/>
                </a:solidFill>
                <a:latin typeface="Consolas"/>
                <a:ea typeface="Consolas"/>
                <a:cs typeface="Consolas"/>
                <a:sym typeface="Consolas"/>
                <a:rtl val="0"/>
              </a:rPr>
              <a:t>  </a:t>
            </a:r>
            <a:r>
              <a:rPr b="0" baseline="0" i="0" lang="en" sz="1200" u="none" cap="none" strike="noStrike">
                <a:solidFill>
                  <a:srgbClr val="117700"/>
                </a:solidFill>
                <a:latin typeface="Consolas"/>
                <a:ea typeface="Consolas"/>
                <a:cs typeface="Consolas"/>
                <a:sym typeface="Consolas"/>
                <a:rtl val="0"/>
              </a:rPr>
              <a:t>&lt;/head&gt;</a:t>
            </a:r>
            <a:br>
              <a:rPr b="0" baseline="0" i="0" lang="en" sz="1200" u="none" cap="none" strike="noStrike">
                <a:solidFill>
                  <a:srgbClr val="000000"/>
                </a:solidFill>
                <a:latin typeface="Consolas"/>
                <a:ea typeface="Consolas"/>
                <a:cs typeface="Consolas"/>
                <a:sym typeface="Consolas"/>
                <a:rtl val="0"/>
              </a:rPr>
            </a:br>
            <a:r>
              <a:rPr b="0" baseline="0" i="0" lang="en" sz="1200" u="none" cap="none" strike="noStrike">
                <a:solidFill>
                  <a:srgbClr val="000000"/>
                </a:solidFill>
                <a:latin typeface="Consolas"/>
                <a:ea typeface="Consolas"/>
                <a:cs typeface="Consolas"/>
                <a:sym typeface="Consolas"/>
                <a:rtl val="0"/>
              </a:rPr>
              <a:t>  </a:t>
            </a:r>
            <a:r>
              <a:rPr b="0" baseline="0" i="0" lang="en" sz="1200" u="none" cap="none" strike="noStrike">
                <a:solidFill>
                  <a:srgbClr val="117700"/>
                </a:solidFill>
                <a:latin typeface="Consolas"/>
                <a:ea typeface="Consolas"/>
                <a:cs typeface="Consolas"/>
                <a:sym typeface="Consolas"/>
                <a:rtl val="0"/>
              </a:rPr>
              <a:t>&lt;body&gt;</a:t>
            </a:r>
            <a:br>
              <a:rPr b="0" baseline="0" i="0" lang="en" sz="1200" u="none" cap="none" strike="noStrike">
                <a:solidFill>
                  <a:srgbClr val="000000"/>
                </a:solidFill>
                <a:latin typeface="Consolas"/>
                <a:ea typeface="Consolas"/>
                <a:cs typeface="Consolas"/>
                <a:sym typeface="Consolas"/>
                <a:rtl val="0"/>
              </a:rPr>
            </a:br>
            <a:r>
              <a:rPr b="0" baseline="0" i="0" lang="en" sz="1200" u="none" cap="none" strike="noStrike">
                <a:solidFill>
                  <a:srgbClr val="000000"/>
                </a:solidFill>
                <a:latin typeface="Consolas"/>
                <a:ea typeface="Consolas"/>
                <a:cs typeface="Consolas"/>
                <a:sym typeface="Consolas"/>
                <a:rtl val="0"/>
              </a:rPr>
              <a:t>    </a:t>
            </a:r>
            <a:r>
              <a:rPr b="0" baseline="0" i="0" lang="en" sz="1200" u="none" cap="none" strike="noStrike">
                <a:solidFill>
                  <a:srgbClr val="117700"/>
                </a:solidFill>
                <a:latin typeface="Consolas"/>
                <a:ea typeface="Consolas"/>
                <a:cs typeface="Consolas"/>
                <a:sym typeface="Consolas"/>
                <a:rtl val="0"/>
              </a:rPr>
              <a:t>&lt;h1&gt;</a:t>
            </a:r>
            <a:r>
              <a:rPr b="0" baseline="0" i="0" lang="en" sz="1200" u="none" cap="none" strike="noStrike">
                <a:solidFill>
                  <a:srgbClr val="000000"/>
                </a:solidFill>
                <a:latin typeface="Consolas"/>
                <a:ea typeface="Consolas"/>
                <a:cs typeface="Consolas"/>
                <a:sym typeface="Consolas"/>
                <a:rtl val="0"/>
              </a:rPr>
              <a:t>My home page</a:t>
            </a:r>
            <a:r>
              <a:rPr b="0" baseline="0" i="0" lang="en" sz="1200" u="none" cap="none" strike="noStrike">
                <a:solidFill>
                  <a:srgbClr val="117700"/>
                </a:solidFill>
                <a:latin typeface="Consolas"/>
                <a:ea typeface="Consolas"/>
                <a:cs typeface="Consolas"/>
                <a:sym typeface="Consolas"/>
                <a:rtl val="0"/>
              </a:rPr>
              <a:t>&lt;/h1&gt;</a:t>
            </a:r>
            <a:br>
              <a:rPr b="0" baseline="0" i="0" lang="en" sz="1200" u="none" cap="none" strike="noStrike">
                <a:solidFill>
                  <a:srgbClr val="000000"/>
                </a:solidFill>
                <a:latin typeface="Consolas"/>
                <a:ea typeface="Consolas"/>
                <a:cs typeface="Consolas"/>
                <a:sym typeface="Consolas"/>
                <a:rtl val="0"/>
              </a:rPr>
            </a:br>
            <a:r>
              <a:rPr b="0" baseline="0" i="0" lang="en" sz="1200" u="none" cap="none" strike="noStrike">
                <a:solidFill>
                  <a:srgbClr val="000000"/>
                </a:solidFill>
                <a:latin typeface="Consolas"/>
                <a:ea typeface="Consolas"/>
                <a:cs typeface="Consolas"/>
                <a:sym typeface="Consolas"/>
                <a:rtl val="0"/>
              </a:rPr>
              <a:t>    </a:t>
            </a:r>
            <a:r>
              <a:rPr b="0" baseline="0" i="0" lang="en" sz="1200" u="none" cap="none" strike="noStrike">
                <a:solidFill>
                  <a:srgbClr val="117700"/>
                </a:solidFill>
                <a:latin typeface="Consolas"/>
                <a:ea typeface="Consolas"/>
                <a:cs typeface="Consolas"/>
                <a:sym typeface="Consolas"/>
                <a:rtl val="0"/>
              </a:rPr>
              <a:t>&lt;p&gt;</a:t>
            </a:r>
            <a:r>
              <a:rPr b="0" baseline="0" i="0" lang="en" sz="1200" u="none" cap="none" strike="noStrike">
                <a:solidFill>
                  <a:srgbClr val="000000"/>
                </a:solidFill>
                <a:latin typeface="Consolas"/>
                <a:ea typeface="Consolas"/>
                <a:cs typeface="Consolas"/>
                <a:sym typeface="Consolas"/>
                <a:rtl val="0"/>
              </a:rPr>
              <a:t>Hello, I am Marijn and this is my home page.</a:t>
            </a:r>
            <a:r>
              <a:rPr b="0" baseline="0" i="0" lang="en" sz="1200" u="none" cap="none" strike="noStrike">
                <a:solidFill>
                  <a:srgbClr val="117700"/>
                </a:solidFill>
                <a:latin typeface="Consolas"/>
                <a:ea typeface="Consolas"/>
                <a:cs typeface="Consolas"/>
                <a:sym typeface="Consolas"/>
                <a:rtl val="0"/>
              </a:rPr>
              <a:t>&lt;/p&gt;&lt;p&gt;</a:t>
            </a:r>
            <a:r>
              <a:rPr b="0" baseline="0" i="0" lang="en" sz="1200" u="none" cap="none" strike="noStrike">
                <a:solidFill>
                  <a:srgbClr val="000000"/>
                </a:solidFill>
                <a:latin typeface="Consolas"/>
                <a:ea typeface="Consolas"/>
                <a:cs typeface="Consolas"/>
                <a:sym typeface="Consolas"/>
                <a:rtl val="0"/>
              </a:rPr>
              <a:t>I also wrote a book! Read it</a:t>
            </a:r>
            <a:br>
              <a:rPr b="0" baseline="0" i="0" lang="en" sz="1200" u="none" cap="none" strike="noStrike">
                <a:solidFill>
                  <a:srgbClr val="000000"/>
                </a:solidFill>
                <a:latin typeface="Consolas"/>
                <a:ea typeface="Consolas"/>
                <a:cs typeface="Consolas"/>
                <a:sym typeface="Consolas"/>
                <a:rtl val="0"/>
              </a:rPr>
            </a:br>
            <a:r>
              <a:rPr b="0" baseline="0" i="0" lang="en" sz="1200" u="none" cap="none" strike="noStrike">
                <a:solidFill>
                  <a:srgbClr val="000000"/>
                </a:solidFill>
                <a:latin typeface="Consolas"/>
                <a:ea typeface="Consolas"/>
                <a:cs typeface="Consolas"/>
                <a:sym typeface="Consolas"/>
                <a:rtl val="0"/>
              </a:rPr>
              <a:t>      </a:t>
            </a:r>
            <a:r>
              <a:rPr b="0" baseline="0" i="0" lang="en" sz="1200" u="none" cap="none" strike="noStrike">
                <a:solidFill>
                  <a:srgbClr val="117700"/>
                </a:solidFill>
                <a:latin typeface="Consolas"/>
                <a:ea typeface="Consolas"/>
                <a:cs typeface="Consolas"/>
                <a:sym typeface="Consolas"/>
                <a:rtl val="0"/>
              </a:rPr>
              <a:t>&lt;a</a:t>
            </a:r>
            <a:r>
              <a:rPr b="0" baseline="0" i="0" lang="en" sz="1200" u="none" cap="none" strike="noStrike">
                <a:solidFill>
                  <a:srgbClr val="000000"/>
                </a:solidFill>
                <a:latin typeface="Consolas"/>
                <a:ea typeface="Consolas"/>
                <a:cs typeface="Consolas"/>
                <a:sym typeface="Consolas"/>
                <a:rtl val="0"/>
              </a:rPr>
              <a:t> </a:t>
            </a:r>
            <a:r>
              <a:rPr b="0" baseline="0" i="0" lang="en" sz="1200" u="none" cap="none" strike="noStrike">
                <a:solidFill>
                  <a:srgbClr val="002277"/>
                </a:solidFill>
                <a:latin typeface="Consolas"/>
                <a:ea typeface="Consolas"/>
                <a:cs typeface="Consolas"/>
                <a:sym typeface="Consolas"/>
                <a:rtl val="0"/>
              </a:rPr>
              <a:t>href</a:t>
            </a:r>
            <a:r>
              <a:rPr b="0" baseline="0" i="0" lang="en" sz="1200" u="none" cap="none" strike="noStrike">
                <a:solidFill>
                  <a:srgbClr val="000000"/>
                </a:solidFill>
                <a:latin typeface="Consolas"/>
                <a:ea typeface="Consolas"/>
                <a:cs typeface="Consolas"/>
                <a:sym typeface="Consolas"/>
                <a:rtl val="0"/>
              </a:rPr>
              <a:t>=</a:t>
            </a:r>
            <a:r>
              <a:rPr b="0" baseline="0" i="0" lang="en" sz="1200" u="none" cap="none" strike="noStrike">
                <a:solidFill>
                  <a:srgbClr val="770000"/>
                </a:solidFill>
                <a:latin typeface="Consolas"/>
                <a:ea typeface="Consolas"/>
                <a:cs typeface="Consolas"/>
                <a:sym typeface="Consolas"/>
                <a:rtl val="0"/>
              </a:rPr>
              <a:t>"http://eloquentjavascript.net"</a:t>
            </a:r>
            <a:r>
              <a:rPr b="0" baseline="0" i="0" lang="en" sz="1200" u="none" cap="none" strike="noStrike">
                <a:solidFill>
                  <a:srgbClr val="117700"/>
                </a:solidFill>
                <a:latin typeface="Consolas"/>
                <a:ea typeface="Consolas"/>
                <a:cs typeface="Consolas"/>
                <a:sym typeface="Consolas"/>
                <a:rtl val="0"/>
              </a:rPr>
              <a:t>&gt;</a:t>
            </a:r>
            <a:r>
              <a:rPr b="0" baseline="0" i="0" lang="en" sz="1200" u="none" cap="none" strike="noStrike">
                <a:solidFill>
                  <a:srgbClr val="000000"/>
                </a:solidFill>
                <a:latin typeface="Consolas"/>
                <a:ea typeface="Consolas"/>
                <a:cs typeface="Consolas"/>
                <a:sym typeface="Consolas"/>
                <a:rtl val="0"/>
              </a:rPr>
              <a:t>here</a:t>
            </a:r>
            <a:r>
              <a:rPr b="0" baseline="0" i="0" lang="en" sz="1200" u="none" cap="none" strike="noStrike">
                <a:solidFill>
                  <a:srgbClr val="117700"/>
                </a:solidFill>
                <a:latin typeface="Consolas"/>
                <a:ea typeface="Consolas"/>
                <a:cs typeface="Consolas"/>
                <a:sym typeface="Consolas"/>
                <a:rtl val="0"/>
              </a:rPr>
              <a:t>&lt;/a&gt;</a:t>
            </a:r>
            <a:r>
              <a:rPr b="0" baseline="0" i="0" lang="en" sz="1200" u="none" cap="none" strike="noStrike">
                <a:solidFill>
                  <a:srgbClr val="000000"/>
                </a:solidFill>
                <a:latin typeface="Consolas"/>
                <a:ea typeface="Consolas"/>
                <a:cs typeface="Consolas"/>
                <a:sym typeface="Consolas"/>
                <a:rtl val="0"/>
              </a:rPr>
              <a:t>.</a:t>
            </a:r>
            <a:r>
              <a:rPr b="0" baseline="0" i="0" lang="en" sz="1200" u="none" cap="none" strike="noStrike">
                <a:solidFill>
                  <a:srgbClr val="117700"/>
                </a:solidFill>
                <a:latin typeface="Consolas"/>
                <a:ea typeface="Consolas"/>
                <a:cs typeface="Consolas"/>
                <a:sym typeface="Consolas"/>
                <a:rtl val="0"/>
              </a:rPr>
              <a:t>&lt;/p&gt;</a:t>
            </a:r>
            <a:br>
              <a:rPr b="0" baseline="0" i="0" lang="en" sz="1200" u="none" cap="none" strike="noStrike">
                <a:solidFill>
                  <a:srgbClr val="000000"/>
                </a:solidFill>
                <a:latin typeface="Consolas"/>
                <a:ea typeface="Consolas"/>
                <a:cs typeface="Consolas"/>
                <a:sym typeface="Consolas"/>
                <a:rtl val="0"/>
              </a:rPr>
            </a:br>
            <a:r>
              <a:rPr b="0" baseline="0" i="0" lang="en" sz="1200" u="none" cap="none" strike="noStrike">
                <a:solidFill>
                  <a:srgbClr val="000000"/>
                </a:solidFill>
                <a:latin typeface="Consolas"/>
                <a:ea typeface="Consolas"/>
                <a:cs typeface="Consolas"/>
                <a:sym typeface="Consolas"/>
                <a:rtl val="0"/>
              </a:rPr>
              <a:t>  </a:t>
            </a:r>
            <a:r>
              <a:rPr b="0" baseline="0" i="0" lang="en" sz="1200" u="none" cap="none" strike="noStrike">
                <a:solidFill>
                  <a:srgbClr val="117700"/>
                </a:solidFill>
                <a:latin typeface="Consolas"/>
                <a:ea typeface="Consolas"/>
                <a:cs typeface="Consolas"/>
                <a:sym typeface="Consolas"/>
                <a:rtl val="0"/>
              </a:rPr>
              <a:t>&lt;/body&gt;</a:t>
            </a:r>
            <a:br>
              <a:rPr b="0" baseline="0" i="0" lang="en" sz="1200" u="none" cap="none" strike="noStrike">
                <a:solidFill>
                  <a:srgbClr val="000000"/>
                </a:solidFill>
                <a:latin typeface="Consolas"/>
                <a:ea typeface="Consolas"/>
                <a:cs typeface="Consolas"/>
                <a:sym typeface="Consolas"/>
                <a:rtl val="0"/>
              </a:rPr>
            </a:br>
            <a:r>
              <a:rPr b="0" baseline="0" i="0" lang="en" sz="1200" u="none" cap="none" strike="noStrike">
                <a:solidFill>
                  <a:srgbClr val="117700"/>
                </a:solidFill>
                <a:latin typeface="Consolas"/>
                <a:ea typeface="Consolas"/>
                <a:cs typeface="Consolas"/>
                <a:sym typeface="Consolas"/>
                <a:rtl val="0"/>
              </a:rPr>
              <a:t>&lt;/html&gt;</a:t>
            </a: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Sample Model</a:t>
            </a:r>
          </a:p>
        </p:txBody>
      </p:sp>
      <p:sp>
        <p:nvSpPr>
          <p:cNvPr id="47" name="Shape 47"/>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chemeClr val="dk1"/>
                </a:solidFill>
                <a:latin typeface="Arial"/>
                <a:ea typeface="Arial"/>
                <a:cs typeface="Arial"/>
                <a:sym typeface="Arial"/>
                <a:rtl val="0"/>
              </a:rPr>
              <a:t>.</a:t>
            </a:r>
          </a:p>
        </p:txBody>
      </p:sp>
      <p:pic>
        <p:nvPicPr>
          <p:cNvPr id="48" name="Shape 48"/>
          <p:cNvPicPr preferRelativeResize="0"/>
          <p:nvPr/>
        </p:nvPicPr>
        <p:blipFill rotWithShape="1">
          <a:blip r:embed="rId3">
            <a:alphaModFix/>
          </a:blip>
          <a:srcRect b="0" l="0" r="0" t="0"/>
          <a:stretch/>
        </p:blipFill>
        <p:spPr>
          <a:xfrm>
            <a:off x="2807125" y="1286225"/>
            <a:ext cx="3056524" cy="3553548"/>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The DOM</a:t>
            </a:r>
          </a:p>
        </p:txBody>
      </p:sp>
      <p:sp>
        <p:nvSpPr>
          <p:cNvPr id="54" name="Shape 54"/>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45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The data structure the browser uses to represent the document follows this shape. For each box, there is an object, which we can interact with to find out things such as what HTML tag it represents and which boxes and text it contains. This representation is </a:t>
            </a:r>
          </a:p>
          <a:p>
            <a:pPr indent="0" lvl="0" marL="0" marR="0" rtl="0" algn="l">
              <a:lnSpc>
                <a:spcPct val="145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called the </a:t>
            </a:r>
            <a:r>
              <a:rPr b="0" baseline="0" i="1" lang="en" sz="1800" u="none" cap="none" strike="noStrike">
                <a:solidFill>
                  <a:srgbClr val="000000"/>
                </a:solidFill>
                <a:latin typeface="Calibri"/>
                <a:ea typeface="Calibri"/>
                <a:cs typeface="Calibri"/>
                <a:sym typeface="Calibri"/>
                <a:rtl val="0"/>
              </a:rPr>
              <a:t>Document Object Model</a:t>
            </a:r>
            <a:r>
              <a:rPr b="0" baseline="0" i="0" lang="en" sz="1800" u="none" cap="none" strike="noStrike">
                <a:solidFill>
                  <a:srgbClr val="000000"/>
                </a:solidFill>
                <a:latin typeface="Calibri"/>
                <a:ea typeface="Calibri"/>
                <a:cs typeface="Calibri"/>
                <a:sym typeface="Calibri"/>
                <a:rtl val="0"/>
              </a:rPr>
              <a:t>, or DOM for short.</a:t>
            </a:r>
          </a:p>
          <a:p>
            <a:pPr indent="0" lvl="0" marL="0" marR="0" rtl="0" algn="l">
              <a:lnSpc>
                <a:spcPct val="115000"/>
              </a:lnSpc>
              <a:spcBef>
                <a:spcPts val="0"/>
              </a:spcBef>
              <a:spcAft>
                <a:spcPts val="0"/>
              </a:spcAft>
              <a:buClr>
                <a:schemeClr val="dk1"/>
              </a:buClr>
              <a:buFont typeface="Arial"/>
              <a:buNone/>
            </a:pPr>
            <a:r>
              <a:t/>
            </a:r>
            <a:endParaRPr b="0" baseline="0" i="0" sz="1800" u="none" cap="none" strike="noStrike">
              <a:solidFill>
                <a:srgbClr val="000000"/>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The global variable document gives us access to these objects. Its</a:t>
            </a:r>
          </a:p>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documentElement property refers to the object representing the &lt;html&gt; tag. It </a:t>
            </a:r>
          </a:p>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also provides the properties head and body, which hold the objects for those</a:t>
            </a:r>
          </a:p>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elements.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