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ethod_(computing)" TargetMode="External"/><Relationship Id="rId3" Type="http://schemas.openxmlformats.org/officeDocument/2006/relationships/hyperlink" Target="http://en.wikipedia.org/wiki/Library_(computer_science)" TargetMode="External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Broad Definition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computer programming, a </a:t>
            </a:r>
            <a:r>
              <a:rPr b="1"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subroutine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is a sequence of program instructions that perform a specific task, packaged as a unit.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This unit can then be used in programs wherever that particular task should be performed. Subprograms may be defined within programs, or separately in </a:t>
            </a:r>
            <a:r>
              <a:rPr lang="en" sz="1400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libraries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that can be used by multiple programs.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different programming languages, a subroutine may be called a </a:t>
            </a:r>
            <a:r>
              <a:rPr b="1"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" sz="1400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method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or a </a:t>
            </a:r>
            <a:r>
              <a:rPr b="1"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subprogram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generic term </a:t>
            </a:r>
            <a:r>
              <a:rPr b="1"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callable unit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is sometimes used.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JavaScript we call it a function.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25" y="2707125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Simplified Definition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 JavaScript function is a block of code designed to perform a particular task.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 JavaScript function is executed when "something" invokes it (calls it).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A JavaScript function is defined with the function keyword, followed by a name, followed by parentheses ().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Function names can contain letters, digits, underscores, and dollar signs (same rules as variables).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parentheses may include parameter names separated by commas: (</a:t>
            </a:r>
            <a:r>
              <a:rPr i="1" lang="en" sz="1100">
                <a:latin typeface="Verdana"/>
                <a:ea typeface="Verdana"/>
                <a:cs typeface="Verdana"/>
                <a:sym typeface="Verdana"/>
              </a:rPr>
              <a:t>parameter1, parameter2, ...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code to be executed, by the function, is placed inside curly brackets: {}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i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parameter1, parameter2, parameter3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 to be executed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value;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925" y="2707125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Function parameters are the names listed in the function definition.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Function arguments are the real values received by the function when it is invoked.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Inside the function, the arguments are used as local variables.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marL="457200" rtl="0">
              <a:spcBef>
                <a:spcPts val="0"/>
              </a:spcBef>
              <a:buNone/>
            </a:pPr>
            <a:r>
              <a:rPr lang="en" sz="2400"/>
              <a:t>function calculateArea(length, width) {</a:t>
            </a:r>
          </a:p>
          <a:p>
            <a:pPr indent="457200" marL="914400" rtl="0">
              <a:spcBef>
                <a:spcPts val="0"/>
              </a:spcBef>
              <a:buNone/>
            </a:pPr>
            <a:r>
              <a:rPr lang="en" sz="2400"/>
              <a:t>	var area = length * width;			</a:t>
            </a:r>
          </a:p>
          <a:p>
            <a:pPr indent="457200" marL="914400" rtl="0">
              <a:spcBef>
                <a:spcPts val="0"/>
              </a:spcBef>
              <a:buNone/>
            </a:pPr>
            <a:r>
              <a:rPr lang="en" sz="2400"/>
              <a:t>	return area;</a:t>
            </a:r>
          </a:p>
          <a:p>
            <a:pPr indent="0" marL="91440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000" y="1804450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Invocation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code inside the function will execute when "something" invokes (calls) the function:</a:t>
            </a:r>
          </a:p>
          <a:p>
            <a:pPr indent="-298450" lvl="0" marL="45720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When an event occurs (when a user clicks a button)</a:t>
            </a:r>
          </a:p>
          <a:p>
            <a:pPr indent="-298450" lvl="0" marL="45720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When it is invoked (called) from JavaScript code</a:t>
            </a:r>
          </a:p>
          <a:p>
            <a:pPr indent="-298450" lvl="0" marL="45720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Automatically (self invoked)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When JavaScript reaches a return statement, the function will stop executing.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If the function was invoked from a statement, JavaScript will "return" to execute the code after the invoking statement.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Functions often compute a return value. The return value is "returned" back to the "caller":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small program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function calculateArea(length, width) {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 area = length * width;			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return area;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 len = 5;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 w = 10;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 area = calculateArea(5, 10);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document.write(area);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Write a function, similar to the calculateArea() function, that will calculate the volume of a rectangular prism.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Hint: the formula is side1 X side2 X side3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functions?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You can reuse code: Define the code once, and use it many times.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You can use the same code many times with different arguments, to produce different results.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