
<file path=[Content_Types].xml><?xml version="1.0" encoding="utf-8"?>
<Types xmlns="http://schemas.openxmlformats.org/package/2006/content-types">
  <Default ContentType="application/vnd.openxmlformats-package.relationships+xml" Extension="rels"/>
  <Default ContentType="image/png" Extension="png"/>
  <Default ContentType="application/xml" Extension="xml"/>
  <Override ContentType="application/vnd.openxmlformats-officedocument.presentationml.slideLayout+xml" PartName="/ppt/slideLayouts/slideLayout1.xml"/>
  <Override ContentType="application/vnd.openxmlformats-officedocument.presentationml.slideLayout+xml" PartName="/ppt/slideLayouts/slideLayout3.xml"/>
  <Override ContentType="application/vnd.openxmlformats-officedocument.presentationml.slideLayout+xml" PartName="/ppt/slideLayouts/slideLayout6.xml"/>
  <Override ContentType="application/vnd.openxmlformats-officedocument.presentationml.slideLayout+xml" PartName="/ppt/slideLayouts/slideLayout2.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notesSlide+xml" PartName="/ppt/notesSlides/notesSlide15.xml"/>
  <Override ContentType="application/vnd.openxmlformats-officedocument.presentationml.notesSlide+xml" PartName="/ppt/notesSlides/notesSlide1.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20.xml"/>
  <Override ContentType="application/vnd.openxmlformats-officedocument.presentationml.notesSlide+xml" PartName="/ppt/notesSlides/notesSlide6.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notesSlide+xml" PartName="/ppt/notesSlides/notesSlide8.xml"/>
  <Override ContentType="application/vnd.openxmlformats-officedocument.presentationml.notesSlide+xml" PartName="/ppt/notesSlides/notesSlide11.xml"/>
  <Override ContentType="application/vnd.openxmlformats-officedocument.presentationml.notesSlide+xml" PartName="/ppt/notesSlides/notesSlide1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7.xml"/>
  <Override ContentType="application/vnd.openxmlformats-officedocument.presentationml.notesSlide+xml" PartName="/ppt/notesSlides/notesSlide19.xml"/>
  <Override ContentType="application/vnd.openxmlformats-officedocument.presentationml.notesSlide+xml" PartName="/ppt/notesSlides/notesSlide22.xml"/>
  <Override ContentType="application/vnd.openxmlformats-officedocument.presentationml.notesSlide+xml" PartName="/ppt/notesSlides/notesSlide13.xml"/>
  <Override ContentType="application/vnd.openxmlformats-officedocument.presentationml.notesSlide+xml" PartName="/ppt/notesSlides/notesSlide21.xml"/>
  <Override ContentType="application/vnd.openxmlformats-officedocument.presentationml.notesSlide+xml" PartName="/ppt/notesSlides/notesSlide16.xml"/>
  <Override ContentType="application/vnd.openxmlformats-officedocument.presentationml.notesSlide+xml" PartName="/ppt/notesSlides/notesSlide18.xml"/>
  <Override ContentType="application/vnd.openxmlformats-officedocument.presentationml.notesSlide+xml" PartName="/ppt/notesSlides/notesSlide3.xml"/>
  <Override ContentType="application/vnd.openxmlformats-officedocument.presentationml.notesSlide+xml" PartName="/ppt/notesSlides/notesSlide1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3.xml"/>
  <Override ContentType="application/vnd.openxmlformats-officedocument.theme+xml" PartName="/ppt/theme/theme2.xml"/>
  <Override ContentType="application/vnd.openxmlformats-officedocument.theme+xml" PartName="/ppt/theme/theme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2.xml"/>
  <Override ContentType="application/vnd.openxmlformats-officedocument.presentationml.slide+xml" PartName="/ppt/slides/slide9.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18.xml"/>
  <Override ContentType="application/vnd.openxmlformats-officedocument.presentationml.slide+xml" PartName="/ppt/slides/slide15.xml"/>
  <Override ContentType="application/vnd.openxmlformats-officedocument.presentationml.slide+xml" PartName="/ppt/slides/slide7.xml"/>
  <Override ContentType="application/vnd.openxmlformats-officedocument.presentationml.slide+xml" PartName="/ppt/slides/slide17.xml"/>
  <Override ContentType="application/vnd.openxmlformats-officedocument.presentationml.slide+xml" PartName="/ppt/slides/slide8.xml"/>
  <Override ContentType="application/vnd.openxmlformats-officedocument.presentationml.slide+xml" PartName="/ppt/slides/slide19.xml"/>
  <Override ContentType="application/vnd.openxmlformats-officedocument.presentationml.slide+xml" PartName="/ppt/slides/slide4.xml"/>
  <Override ContentType="application/vnd.openxmlformats-officedocument.presentationml.slide+xml" PartName="/ppt/slides/slide10.xml"/>
  <Override ContentType="application/vnd.openxmlformats-officedocument.presentationml.slide+xml" PartName="/ppt/slides/slide14.xml"/>
  <Override ContentType="application/vnd.openxmlformats-officedocument.presentationml.slide+xml" PartName="/ppt/slides/slide11.xml"/>
  <Override ContentType="application/vnd.openxmlformats-officedocument.presentationml.slide+xml" PartName="/ppt/slides/slide5.xml"/>
  <Override ContentType="application/vnd.openxmlformats-officedocument.presentationml.slide+xml" PartName="/ppt/slides/slide22.xml"/>
  <Override ContentType="application/vnd.openxmlformats-officedocument.presentationml.tableStyles+xml" PartName="/ppt/tableStyl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2" Type="http://schemas.openxmlformats.org/officeDocument/2006/relationships/slide" Target="slides/slide7.xml"/><Relationship Id="rId13" Type="http://schemas.openxmlformats.org/officeDocument/2006/relationships/slide" Target="slides/slide8.xml"/><Relationship Id="rId10" Type="http://schemas.openxmlformats.org/officeDocument/2006/relationships/slide" Target="slides/slide5.xml"/><Relationship Id="rId11" Type="http://schemas.openxmlformats.org/officeDocument/2006/relationships/slide" Target="slides/slide6.xml"/><Relationship Id="rId26" Type="http://schemas.openxmlformats.org/officeDocument/2006/relationships/slide" Target="slides/slide21.xml"/><Relationship Id="rId25" Type="http://schemas.openxmlformats.org/officeDocument/2006/relationships/slide" Target="slides/slide20.xml"/><Relationship Id="rId27" Type="http://schemas.openxmlformats.org/officeDocument/2006/relationships/slide" Target="slides/slide22.xml"/><Relationship Id="rId2" Type="http://schemas.openxmlformats.org/officeDocument/2006/relationships/presProps" Target="presProps.xml"/><Relationship Id="rId21" Type="http://schemas.openxmlformats.org/officeDocument/2006/relationships/slide" Target="slides/slide16.xml"/><Relationship Id="rId1" Type="http://schemas.openxmlformats.org/officeDocument/2006/relationships/theme" Target="theme/theme2.xml"/><Relationship Id="rId22" Type="http://schemas.openxmlformats.org/officeDocument/2006/relationships/slide" Target="slides/slide17.xml"/><Relationship Id="rId4" Type="http://schemas.openxmlformats.org/officeDocument/2006/relationships/slideMaster" Target="slideMasters/slideMaster1.xml"/><Relationship Id="rId23" Type="http://schemas.openxmlformats.org/officeDocument/2006/relationships/slide" Target="slides/slide18.xml"/><Relationship Id="rId3" Type="http://schemas.openxmlformats.org/officeDocument/2006/relationships/tableStyles" Target="tableStyles.xml"/><Relationship Id="rId24" Type="http://schemas.openxmlformats.org/officeDocument/2006/relationships/slide" Target="slides/slide19.xml"/><Relationship Id="rId20" Type="http://schemas.openxmlformats.org/officeDocument/2006/relationships/slide" Target="slides/slide15.xml"/><Relationship Id="rId9" Type="http://schemas.openxmlformats.org/officeDocument/2006/relationships/slide" Target="slides/slide4.xml"/><Relationship Id="rId6" Type="http://schemas.openxmlformats.org/officeDocument/2006/relationships/slide" Target="slides/slide1.xml"/><Relationship Id="rId5" Type="http://schemas.openxmlformats.org/officeDocument/2006/relationships/notesMaster" Target="notesMasters/notesMaster1.xml"/><Relationship Id="rId8" Type="http://schemas.openxmlformats.org/officeDocument/2006/relationships/slide" Target="slides/slide3.xml"/><Relationship Id="rId7"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indent="0" marL="0" marR="0" rtl="0" algn="l">
              <a:spcBef>
                <a:spcPts val="0"/>
              </a:spcBef>
              <a:defRPr/>
            </a:lvl1pPr>
            <a:lvl2pPr indent="0" marL="0" marR="0" rtl="0" algn="l">
              <a:spcBef>
                <a:spcPts val="0"/>
              </a:spcBef>
              <a:defRPr/>
            </a:lvl2pPr>
            <a:lvl3pPr indent="0" marL="0" marR="0" rtl="0" algn="l">
              <a:spcBef>
                <a:spcPts val="0"/>
              </a:spcBef>
              <a:defRPr/>
            </a:lvl3pPr>
            <a:lvl4pPr indent="0" marL="0" marR="0" rtl="0" algn="l">
              <a:spcBef>
                <a:spcPts val="0"/>
              </a:spcBef>
              <a:defRPr/>
            </a:lvl4pPr>
            <a:lvl5pPr indent="0" marL="0" marR="0" rtl="0" algn="l">
              <a:spcBef>
                <a:spcPts val="0"/>
              </a:spcBef>
              <a:defRPr/>
            </a:lvl5pPr>
            <a:lvl6pPr indent="0" marL="0" marR="0" rtl="0" algn="l">
              <a:spcBef>
                <a:spcPts val="0"/>
              </a:spcBef>
              <a:defRPr/>
            </a:lvl6pPr>
            <a:lvl7pPr indent="0" marL="0" marR="0" rtl="0" algn="l">
              <a:spcBef>
                <a:spcPts val="0"/>
              </a:spcBef>
              <a:defRPr/>
            </a:lvl7pPr>
            <a:lvl8pPr indent="0" marL="0" marR="0" rtl="0" algn="l">
              <a:spcBef>
                <a:spcPts val="0"/>
              </a:spcBef>
              <a:defRPr/>
            </a:lvl8pPr>
            <a:lvl9pPr indent="0" marL="0" marR="0" rtl="0" algn="l">
              <a:spcBef>
                <a:spcPts val="0"/>
              </a:spcBef>
              <a:defRPr/>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 name="Shape 36"/>
        <p:cNvGrpSpPr/>
        <p:nvPr/>
      </p:nvGrpSpPr>
      <p:grpSpPr>
        <a:xfrm>
          <a:off x="0" y="0"/>
          <a:ext cx="0" cy="0"/>
          <a:chOff x="0" y="0"/>
          <a:chExt cx="0" cy="0"/>
        </a:xfrm>
      </p:grpSpPr>
      <p:sp>
        <p:nvSpPr>
          <p:cNvPr id="37" name="Shape 3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8" name="Shape 38"/>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Font typeface="Arial"/>
              <a:buNone/>
            </a:pPr>
            <a:r>
              <a:t/>
            </a:r>
            <a:endParaRPr b="0" baseline="0" i="0" sz="1100" u="none" cap="none" strike="noStrike"/>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3" name="Shape 93"/>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Font typeface="Arial"/>
              <a:buNone/>
            </a:pPr>
            <a:r>
              <a:t/>
            </a:r>
            <a:endParaRPr b="0" baseline="0" i="0" sz="1100" u="none" cap="none" strike="noStrike"/>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9" name="Shape 99"/>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Font typeface="Arial"/>
              <a:buNone/>
            </a:pPr>
            <a:r>
              <a:t/>
            </a:r>
            <a:endParaRPr b="0" baseline="0" i="0" sz="1100" u="none" cap="none" strike="noStrike"/>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5" name="Shape 105"/>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Font typeface="Arial"/>
              <a:buNone/>
            </a:pPr>
            <a:r>
              <a:t/>
            </a:r>
            <a:endParaRPr b="0" baseline="0" i="0" sz="1100" u="none" cap="none" strike="noStrike"/>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1" name="Shape 111"/>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Font typeface="Arial"/>
              <a:buNone/>
            </a:pPr>
            <a:r>
              <a:t/>
            </a:r>
            <a:endParaRPr b="0" baseline="0" i="0" sz="1100" u="none" cap="none" strike="noStrike"/>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7" name="Shape 117"/>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Font typeface="Arial"/>
              <a:buNone/>
            </a:pPr>
            <a:r>
              <a:t/>
            </a:r>
            <a:endParaRPr b="0" baseline="0" i="0" sz="1100" u="none" cap="none" strike="noStrike"/>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1" name="Shape 121"/>
        <p:cNvGrpSpPr/>
        <p:nvPr/>
      </p:nvGrpSpPr>
      <p:grpSpPr>
        <a:xfrm>
          <a:off x="0" y="0"/>
          <a:ext cx="0" cy="0"/>
          <a:chOff x="0" y="0"/>
          <a:chExt cx="0" cy="0"/>
        </a:xfrm>
      </p:grpSpPr>
      <p:sp>
        <p:nvSpPr>
          <p:cNvPr id="122" name="Shape 12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23" name="Shape 123"/>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Font typeface="Arial"/>
              <a:buNone/>
            </a:pPr>
            <a:r>
              <a:t/>
            </a:r>
            <a:endParaRPr b="0" baseline="0" i="0" sz="1100" u="none" cap="none" strike="noStrike"/>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7" name="Shape 127"/>
        <p:cNvGrpSpPr/>
        <p:nvPr/>
      </p:nvGrpSpPr>
      <p:grpSpPr>
        <a:xfrm>
          <a:off x="0" y="0"/>
          <a:ext cx="0" cy="0"/>
          <a:chOff x="0" y="0"/>
          <a:chExt cx="0" cy="0"/>
        </a:xfrm>
      </p:grpSpPr>
      <p:sp>
        <p:nvSpPr>
          <p:cNvPr id="128" name="Shape 12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29" name="Shape 129"/>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Font typeface="Arial"/>
              <a:buNone/>
            </a:pPr>
            <a:r>
              <a:t/>
            </a:r>
            <a:endParaRPr b="0" baseline="0" i="0" sz="1100" u="none" cap="none" strike="noStrike"/>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3" name="Shape 133"/>
        <p:cNvGrpSpPr/>
        <p:nvPr/>
      </p:nvGrpSpPr>
      <p:grpSpPr>
        <a:xfrm>
          <a:off x="0" y="0"/>
          <a:ext cx="0" cy="0"/>
          <a:chOff x="0" y="0"/>
          <a:chExt cx="0" cy="0"/>
        </a:xfrm>
      </p:grpSpPr>
      <p:sp>
        <p:nvSpPr>
          <p:cNvPr id="134" name="Shape 13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35" name="Shape 135"/>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Font typeface="Arial"/>
              <a:buNone/>
            </a:pPr>
            <a:r>
              <a:t/>
            </a:r>
            <a:endParaRPr b="0" baseline="0" i="0" sz="1100" u="none" cap="none" strike="noStrike"/>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9" name="Shape 139"/>
        <p:cNvGrpSpPr/>
        <p:nvPr/>
      </p:nvGrpSpPr>
      <p:grpSpPr>
        <a:xfrm>
          <a:off x="0" y="0"/>
          <a:ext cx="0" cy="0"/>
          <a:chOff x="0" y="0"/>
          <a:chExt cx="0" cy="0"/>
        </a:xfrm>
      </p:grpSpPr>
      <p:sp>
        <p:nvSpPr>
          <p:cNvPr id="140" name="Shape 14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41" name="Shape 141"/>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Font typeface="Arial"/>
              <a:buNone/>
            </a:pPr>
            <a:r>
              <a:t/>
            </a:r>
            <a:endParaRPr b="0" baseline="0" i="0" sz="1100" u="none" cap="none" strike="noStrike"/>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5" name="Shape 145"/>
        <p:cNvGrpSpPr/>
        <p:nvPr/>
      </p:nvGrpSpPr>
      <p:grpSpPr>
        <a:xfrm>
          <a:off x="0" y="0"/>
          <a:ext cx="0" cy="0"/>
          <a:chOff x="0" y="0"/>
          <a:chExt cx="0" cy="0"/>
        </a:xfrm>
      </p:grpSpPr>
      <p:sp>
        <p:nvSpPr>
          <p:cNvPr id="146" name="Shape 14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47" name="Shape 147"/>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Font typeface="Arial"/>
              <a:buNone/>
            </a:pPr>
            <a:r>
              <a:t/>
            </a:r>
            <a:endParaRPr b="0" baseline="0" i="0" sz="1100" u="none" cap="none" strike="noStrike"/>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 name="Shape 42"/>
        <p:cNvGrpSpPr/>
        <p:nvPr/>
      </p:nvGrpSpPr>
      <p:grpSpPr>
        <a:xfrm>
          <a:off x="0" y="0"/>
          <a:ext cx="0" cy="0"/>
          <a:chOff x="0" y="0"/>
          <a:chExt cx="0" cy="0"/>
        </a:xfrm>
      </p:grpSpPr>
      <p:sp>
        <p:nvSpPr>
          <p:cNvPr id="43" name="Shape 4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4" name="Shape 44"/>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Font typeface="Arial"/>
              <a:buNone/>
            </a:pPr>
            <a:r>
              <a:t/>
            </a:r>
            <a:endParaRPr b="0" baseline="0" i="0" sz="1100" u="none" cap="none" strike="noStrike"/>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1" name="Shape 151"/>
        <p:cNvGrpSpPr/>
        <p:nvPr/>
      </p:nvGrpSpPr>
      <p:grpSpPr>
        <a:xfrm>
          <a:off x="0" y="0"/>
          <a:ext cx="0" cy="0"/>
          <a:chOff x="0" y="0"/>
          <a:chExt cx="0" cy="0"/>
        </a:xfrm>
      </p:grpSpPr>
      <p:sp>
        <p:nvSpPr>
          <p:cNvPr id="152" name="Shape 15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53" name="Shape 153"/>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Font typeface="Arial"/>
              <a:buNone/>
            </a:pPr>
            <a:r>
              <a:t/>
            </a:r>
            <a:endParaRPr b="0" baseline="0" i="0" sz="1100" u="none" cap="none" strike="noStrike"/>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7" name="Shape 157"/>
        <p:cNvGrpSpPr/>
        <p:nvPr/>
      </p:nvGrpSpPr>
      <p:grpSpPr>
        <a:xfrm>
          <a:off x="0" y="0"/>
          <a:ext cx="0" cy="0"/>
          <a:chOff x="0" y="0"/>
          <a:chExt cx="0" cy="0"/>
        </a:xfrm>
      </p:grpSpPr>
      <p:sp>
        <p:nvSpPr>
          <p:cNvPr id="158" name="Shape 15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59" name="Shape 159"/>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Font typeface="Arial"/>
              <a:buNone/>
            </a:pPr>
            <a:r>
              <a:t/>
            </a:r>
            <a:endParaRPr b="0" baseline="0" i="0" sz="1100" u="none" cap="none" strike="noStrike"/>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3" name="Shape 163"/>
        <p:cNvGrpSpPr/>
        <p:nvPr/>
      </p:nvGrpSpPr>
      <p:grpSpPr>
        <a:xfrm>
          <a:off x="0" y="0"/>
          <a:ext cx="0" cy="0"/>
          <a:chOff x="0" y="0"/>
          <a:chExt cx="0" cy="0"/>
        </a:xfrm>
      </p:grpSpPr>
      <p:sp>
        <p:nvSpPr>
          <p:cNvPr id="164" name="Shape 16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65" name="Shape 165"/>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Font typeface="Arial"/>
              <a:buNone/>
            </a:pPr>
            <a:r>
              <a:t/>
            </a:r>
            <a:endParaRPr b="0" baseline="0" i="0" sz="1100" u="none" cap="none" strike="noStrike"/>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8" name="Shape 48"/>
        <p:cNvGrpSpPr/>
        <p:nvPr/>
      </p:nvGrpSpPr>
      <p:grpSpPr>
        <a:xfrm>
          <a:off x="0" y="0"/>
          <a:ext cx="0" cy="0"/>
          <a:chOff x="0" y="0"/>
          <a:chExt cx="0" cy="0"/>
        </a:xfrm>
      </p:grpSpPr>
      <p:sp>
        <p:nvSpPr>
          <p:cNvPr id="49" name="Shape 4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0" name="Shape 50"/>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Font typeface="Arial"/>
              <a:buNone/>
            </a:pPr>
            <a:r>
              <a:t/>
            </a:r>
            <a:endParaRPr b="0" baseline="0" i="0" sz="1100" u="none" cap="none" strike="noStrike"/>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4" name="Shape 54"/>
        <p:cNvGrpSpPr/>
        <p:nvPr/>
      </p:nvGrpSpPr>
      <p:grpSpPr>
        <a:xfrm>
          <a:off x="0" y="0"/>
          <a:ext cx="0" cy="0"/>
          <a:chOff x="0" y="0"/>
          <a:chExt cx="0" cy="0"/>
        </a:xfrm>
      </p:grpSpPr>
      <p:sp>
        <p:nvSpPr>
          <p:cNvPr id="55" name="Shape 5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6" name="Shape 56"/>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Font typeface="Arial"/>
              <a:buNone/>
            </a:pPr>
            <a:r>
              <a:t/>
            </a:r>
            <a:endParaRPr b="0" baseline="0" i="0" sz="1100" u="none" cap="none" strike="noStrike"/>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0" name="Shape 60"/>
        <p:cNvGrpSpPr/>
        <p:nvPr/>
      </p:nvGrpSpPr>
      <p:grpSpPr>
        <a:xfrm>
          <a:off x="0" y="0"/>
          <a:ext cx="0" cy="0"/>
          <a:chOff x="0" y="0"/>
          <a:chExt cx="0" cy="0"/>
        </a:xfrm>
      </p:grpSpPr>
      <p:sp>
        <p:nvSpPr>
          <p:cNvPr id="61" name="Shape 6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2" name="Shape 62"/>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Font typeface="Arial"/>
              <a:buNone/>
            </a:pPr>
            <a:r>
              <a:t/>
            </a:r>
            <a:endParaRPr b="0" baseline="0" i="0" sz="1100" u="none" cap="none" strike="noStrike"/>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6" name="Shape 66"/>
        <p:cNvGrpSpPr/>
        <p:nvPr/>
      </p:nvGrpSpPr>
      <p:grpSpPr>
        <a:xfrm>
          <a:off x="0" y="0"/>
          <a:ext cx="0" cy="0"/>
          <a:chOff x="0" y="0"/>
          <a:chExt cx="0" cy="0"/>
        </a:xfrm>
      </p:grpSpPr>
      <p:sp>
        <p:nvSpPr>
          <p:cNvPr id="67" name="Shape 6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8" name="Shape 68"/>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Font typeface="Arial"/>
              <a:buNone/>
            </a:pPr>
            <a:r>
              <a:t/>
            </a:r>
            <a:endParaRPr b="0" baseline="0" i="0" sz="1100" u="none" cap="none" strike="noStrike"/>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2" name="Shape 72"/>
        <p:cNvGrpSpPr/>
        <p:nvPr/>
      </p:nvGrpSpPr>
      <p:grpSpPr>
        <a:xfrm>
          <a:off x="0" y="0"/>
          <a:ext cx="0" cy="0"/>
          <a:chOff x="0" y="0"/>
          <a:chExt cx="0" cy="0"/>
        </a:xfrm>
      </p:grpSpPr>
      <p:sp>
        <p:nvSpPr>
          <p:cNvPr id="73" name="Shape 7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4" name="Shape 74"/>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Font typeface="Arial"/>
              <a:buNone/>
            </a:pPr>
            <a:r>
              <a:t/>
            </a:r>
            <a:endParaRPr b="0" baseline="0" i="0" sz="1100" u="none" cap="none" strike="noStrike"/>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1" name="Shape 81"/>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Font typeface="Arial"/>
              <a:buNone/>
            </a:pPr>
            <a:r>
              <a:t/>
            </a:r>
            <a:endParaRPr b="0" baseline="0" i="0" sz="1100" u="none" cap="none" strike="noStrike"/>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7" name="Shape 87"/>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Font typeface="Arial"/>
              <a:buNone/>
            </a:pPr>
            <a:r>
              <a:t/>
            </a:r>
            <a:endParaRPr b="0" baseline="0" i="0" sz="1100" u="none" cap="none" strike="noStrik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7" name="Shape 7"/>
        <p:cNvGrpSpPr/>
        <p:nvPr/>
      </p:nvGrpSpPr>
      <p:grpSpPr>
        <a:xfrm>
          <a:off x="0" y="0"/>
          <a:ext cx="0" cy="0"/>
          <a:chOff x="0" y="0"/>
          <a:chExt cx="0" cy="0"/>
        </a:xfrm>
      </p:grpSpPr>
      <p:sp>
        <p:nvSpPr>
          <p:cNvPr id="8" name="Shape 8"/>
          <p:cNvSpPr/>
          <p:nvPr/>
        </p:nvSpPr>
        <p:spPr>
          <a:xfrm>
            <a:off x="372035" y="233279"/>
            <a:ext cx="8399999" cy="3330600"/>
          </a:xfrm>
          <a:prstGeom prst="roundRect">
            <a:avLst>
              <a:gd fmla="val 3653" name="adj"/>
            </a:avLst>
          </a:prstGeom>
          <a:solidFill>
            <a:srgbClr val="FFFFFF"/>
          </a:solidFill>
          <a:ln>
            <a:noFill/>
          </a:ln>
        </p:spPr>
        <p:txBody>
          <a:bodyPr anchorCtr="0" anchor="ctr"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baseline="0" i="0" sz="1400" u="none" cap="none" strike="noStrike">
              <a:solidFill>
                <a:srgbClr val="000000"/>
              </a:solidFill>
              <a:latin typeface="Arial"/>
              <a:ea typeface="Arial"/>
              <a:cs typeface="Arial"/>
              <a:sym typeface="Arial"/>
              <a:rtl val="0"/>
            </a:endParaRPr>
          </a:p>
        </p:txBody>
      </p:sp>
      <p:sp>
        <p:nvSpPr>
          <p:cNvPr id="9" name="Shape 9"/>
          <p:cNvSpPr/>
          <p:nvPr/>
        </p:nvSpPr>
        <p:spPr>
          <a:xfrm>
            <a:off x="372035" y="3678300"/>
            <a:ext cx="8399999" cy="904800"/>
          </a:xfrm>
          <a:prstGeom prst="roundRect">
            <a:avLst>
              <a:gd fmla="val 15243" name="adj"/>
            </a:avLst>
          </a:prstGeom>
          <a:solidFill>
            <a:srgbClr val="FFFFFF"/>
          </a:solidFill>
          <a:ln>
            <a:noFill/>
          </a:ln>
        </p:spPr>
        <p:txBody>
          <a:bodyPr anchorCtr="0" anchor="ctr"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baseline="0" i="0" sz="1400" u="none" cap="none" strike="noStrike">
              <a:solidFill>
                <a:srgbClr val="000000"/>
              </a:solidFill>
              <a:latin typeface="Arial"/>
              <a:ea typeface="Arial"/>
              <a:cs typeface="Arial"/>
              <a:sym typeface="Arial"/>
              <a:rtl val="0"/>
            </a:endParaRPr>
          </a:p>
        </p:txBody>
      </p:sp>
      <p:sp>
        <p:nvSpPr>
          <p:cNvPr id="10" name="Shape 10"/>
          <p:cNvSpPr txBox="1"/>
          <p:nvPr>
            <p:ph type="ctrTitle"/>
          </p:nvPr>
        </p:nvSpPr>
        <p:spPr>
          <a:xfrm>
            <a:off x="685800" y="473108"/>
            <a:ext cx="7772400" cy="2842199"/>
          </a:xfrm>
          <a:prstGeom prst="rect">
            <a:avLst/>
          </a:prstGeom>
          <a:noFill/>
          <a:ln>
            <a:noFill/>
          </a:ln>
        </p:spPr>
        <p:txBody>
          <a:bodyPr anchorCtr="0" anchor="b" bIns="91425" lIns="91425" rIns="91425" tIns="91425"/>
          <a:lstStyle>
            <a:lvl1pPr indent="0" marL="0" marR="0" rtl="0" algn="l">
              <a:lnSpc>
                <a:spcPct val="100000"/>
              </a:lnSpc>
              <a:spcBef>
                <a:spcPts val="0"/>
              </a:spcBef>
              <a:spcAft>
                <a:spcPts val="0"/>
              </a:spcAft>
              <a:buClr>
                <a:schemeClr val="dk2"/>
              </a:buClr>
              <a:buFont typeface="Arial"/>
              <a:buNone/>
              <a:defRPr/>
            </a:lvl1pPr>
            <a:lvl2pPr indent="0" marL="0" marR="0" rtl="0" algn="l">
              <a:lnSpc>
                <a:spcPct val="100000"/>
              </a:lnSpc>
              <a:spcBef>
                <a:spcPts val="0"/>
              </a:spcBef>
              <a:spcAft>
                <a:spcPts val="0"/>
              </a:spcAft>
              <a:buClr>
                <a:schemeClr val="dk2"/>
              </a:buClr>
              <a:buFont typeface="Arial"/>
              <a:buNone/>
              <a:defRPr/>
            </a:lvl2pPr>
            <a:lvl3pPr indent="0" marL="0" marR="0" rtl="0" algn="l">
              <a:spcBef>
                <a:spcPts val="0"/>
              </a:spcBef>
              <a:buClr>
                <a:schemeClr val="dk2"/>
              </a:buClr>
              <a:buFont typeface="Arial"/>
              <a:buNone/>
              <a:defRPr/>
            </a:lvl3pPr>
            <a:lvl4pPr indent="0" marL="0" marR="0" rtl="0" algn="l">
              <a:spcBef>
                <a:spcPts val="0"/>
              </a:spcBef>
              <a:buClr>
                <a:schemeClr val="dk2"/>
              </a:buClr>
              <a:buFont typeface="Arial"/>
              <a:buNone/>
              <a:defRPr/>
            </a:lvl4pPr>
            <a:lvl5pPr indent="0" marL="0" marR="0" rtl="0" algn="l">
              <a:spcBef>
                <a:spcPts val="0"/>
              </a:spcBef>
              <a:buClr>
                <a:schemeClr val="dk2"/>
              </a:buClr>
              <a:buFont typeface="Arial"/>
              <a:buNone/>
              <a:defRPr/>
            </a:lvl5pPr>
            <a:lvl6pPr indent="0" marL="0" marR="0" rtl="0" algn="l">
              <a:spcBef>
                <a:spcPts val="0"/>
              </a:spcBef>
              <a:buClr>
                <a:schemeClr val="dk2"/>
              </a:buClr>
              <a:buFont typeface="Arial"/>
              <a:buNone/>
              <a:defRPr/>
            </a:lvl6pPr>
            <a:lvl7pPr indent="0" marL="0" marR="0" rtl="0" algn="l">
              <a:spcBef>
                <a:spcPts val="0"/>
              </a:spcBef>
              <a:buClr>
                <a:schemeClr val="dk2"/>
              </a:buClr>
              <a:buFont typeface="Arial"/>
              <a:buNone/>
              <a:defRPr/>
            </a:lvl7pPr>
            <a:lvl8pPr indent="0" marL="0" marR="0" rtl="0" algn="l">
              <a:spcBef>
                <a:spcPts val="0"/>
              </a:spcBef>
              <a:buClr>
                <a:schemeClr val="dk2"/>
              </a:buClr>
              <a:buFont typeface="Arial"/>
              <a:buNone/>
              <a:defRPr/>
            </a:lvl8pPr>
            <a:lvl9pPr indent="0" marL="0" marR="0" rtl="0" algn="l">
              <a:spcBef>
                <a:spcPts val="0"/>
              </a:spcBef>
              <a:buClr>
                <a:schemeClr val="dk2"/>
              </a:buClr>
              <a:buFont typeface="Arial"/>
              <a:buNone/>
              <a:defRPr/>
            </a:lvl9pPr>
          </a:lstStyle>
          <a:p/>
        </p:txBody>
      </p:sp>
      <p:sp>
        <p:nvSpPr>
          <p:cNvPr id="11" name="Shape 11"/>
          <p:cNvSpPr txBox="1"/>
          <p:nvPr>
            <p:ph idx="1" type="subTitle"/>
          </p:nvPr>
        </p:nvSpPr>
        <p:spPr>
          <a:xfrm>
            <a:off x="685800" y="3896921"/>
            <a:ext cx="7772400" cy="460800"/>
          </a:xfrm>
          <a:prstGeom prst="rect">
            <a:avLst/>
          </a:prstGeom>
          <a:noFill/>
          <a:ln>
            <a:noFill/>
          </a:ln>
        </p:spPr>
        <p:txBody>
          <a:bodyPr anchorCtr="0" anchor="ctr" bIns="91425" lIns="91425" rIns="91425" tIns="91425"/>
          <a:lstStyle>
            <a:lvl1pPr indent="0" marL="0" marR="0" rtl="0" algn="l">
              <a:lnSpc>
                <a:spcPct val="100000"/>
              </a:lnSpc>
              <a:spcBef>
                <a:spcPts val="0"/>
              </a:spcBef>
              <a:spcAft>
                <a:spcPts val="0"/>
              </a:spcAft>
              <a:buClr>
                <a:schemeClr val="dk1"/>
              </a:buClr>
              <a:buFont typeface="Arial"/>
              <a:buNone/>
              <a:defRPr/>
            </a:lvl1pPr>
            <a:lvl2pPr indent="0" marL="0" marR="0" rtl="0" algn="l">
              <a:lnSpc>
                <a:spcPct val="100000"/>
              </a:lnSpc>
              <a:spcBef>
                <a:spcPts val="0"/>
              </a:spcBef>
              <a:spcAft>
                <a:spcPts val="0"/>
              </a:spcAft>
              <a:buClr>
                <a:schemeClr val="dk1"/>
              </a:buClr>
              <a:buFont typeface="Arial"/>
              <a:buNone/>
              <a:defRPr/>
            </a:lvl2pPr>
            <a:lvl3pPr indent="0" marL="0" marR="0" rtl="0" algn="l">
              <a:lnSpc>
                <a:spcPct val="100000"/>
              </a:lnSpc>
              <a:spcBef>
                <a:spcPts val="0"/>
              </a:spcBef>
              <a:spcAft>
                <a:spcPts val="0"/>
              </a:spcAft>
              <a:buClr>
                <a:schemeClr val="dk1"/>
              </a:buClr>
              <a:buFont typeface="Arial"/>
              <a:buNone/>
              <a:defRPr/>
            </a:lvl3pPr>
            <a:lvl4pPr indent="0" marL="0" marR="0" rtl="0" algn="l">
              <a:lnSpc>
                <a:spcPct val="100000"/>
              </a:lnSpc>
              <a:spcBef>
                <a:spcPts val="0"/>
              </a:spcBef>
              <a:spcAft>
                <a:spcPts val="0"/>
              </a:spcAft>
              <a:buClr>
                <a:schemeClr val="dk1"/>
              </a:buClr>
              <a:buFont typeface="Arial"/>
              <a:buNone/>
              <a:defRPr/>
            </a:lvl4pPr>
            <a:lvl5pPr indent="0" marL="0" marR="0" rtl="0" algn="l">
              <a:lnSpc>
                <a:spcPct val="100000"/>
              </a:lnSpc>
              <a:spcBef>
                <a:spcPts val="0"/>
              </a:spcBef>
              <a:spcAft>
                <a:spcPts val="0"/>
              </a:spcAft>
              <a:buClr>
                <a:schemeClr val="dk1"/>
              </a:buClr>
              <a:buFont typeface="Arial"/>
              <a:buNone/>
              <a:defRPr/>
            </a:lvl5pPr>
            <a:lvl6pPr indent="0" marL="0" marR="0" rtl="0" algn="l">
              <a:lnSpc>
                <a:spcPct val="100000"/>
              </a:lnSpc>
              <a:spcBef>
                <a:spcPts val="0"/>
              </a:spcBef>
              <a:spcAft>
                <a:spcPts val="0"/>
              </a:spcAft>
              <a:buClr>
                <a:schemeClr val="dk1"/>
              </a:buClr>
              <a:buFont typeface="Arial"/>
              <a:buNone/>
              <a:defRPr/>
            </a:lvl6pPr>
            <a:lvl7pPr indent="0" marL="0" marR="0" rtl="0" algn="l">
              <a:lnSpc>
                <a:spcPct val="100000"/>
              </a:lnSpc>
              <a:spcBef>
                <a:spcPts val="0"/>
              </a:spcBef>
              <a:spcAft>
                <a:spcPts val="0"/>
              </a:spcAft>
              <a:buClr>
                <a:schemeClr val="dk1"/>
              </a:buClr>
              <a:buFont typeface="Arial"/>
              <a:buNone/>
              <a:defRPr/>
            </a:lvl7pPr>
            <a:lvl8pPr indent="0" marL="0" marR="0" rtl="0" algn="l">
              <a:lnSpc>
                <a:spcPct val="100000"/>
              </a:lnSpc>
              <a:spcBef>
                <a:spcPts val="0"/>
              </a:spcBef>
              <a:spcAft>
                <a:spcPts val="0"/>
              </a:spcAft>
              <a:buClr>
                <a:schemeClr val="dk1"/>
              </a:buClr>
              <a:buFont typeface="Arial"/>
              <a:buNone/>
              <a:defRPr/>
            </a:lvl8pPr>
            <a:lvl9pPr indent="0" marL="0" marR="0" rtl="0" algn="l">
              <a:lnSpc>
                <a:spcPct val="100000"/>
              </a:lnSpc>
              <a:spcBef>
                <a:spcPts val="0"/>
              </a:spcBef>
              <a:spcAft>
                <a:spcPts val="0"/>
              </a:spcAft>
              <a:buClr>
                <a:schemeClr val="dk1"/>
              </a:buClr>
              <a:buFont typeface="Arial"/>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2" name="Shape 12"/>
        <p:cNvGrpSpPr/>
        <p:nvPr/>
      </p:nvGrpSpPr>
      <p:grpSpPr>
        <a:xfrm>
          <a:off x="0" y="0"/>
          <a:ext cx="0" cy="0"/>
          <a:chOff x="0" y="0"/>
          <a:chExt cx="0" cy="0"/>
        </a:xfrm>
      </p:grpSpPr>
      <p:sp>
        <p:nvSpPr>
          <p:cNvPr id="13" name="Shape 13"/>
          <p:cNvSpPr/>
          <p:nvPr/>
        </p:nvSpPr>
        <p:spPr>
          <a:xfrm>
            <a:off x="372035" y="1163170"/>
            <a:ext cx="8399999" cy="3877800"/>
          </a:xfrm>
          <a:prstGeom prst="roundRect">
            <a:avLst>
              <a:gd fmla="val 2970" name="adj"/>
            </a:avLst>
          </a:prstGeom>
          <a:solidFill>
            <a:srgbClr val="FFFFFF"/>
          </a:solidFill>
          <a:ln>
            <a:noFill/>
          </a:ln>
        </p:spPr>
        <p:txBody>
          <a:bodyPr anchorCtr="0" anchor="ctr"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baseline="0" i="0" sz="1400" u="none" cap="none" strike="noStrike">
              <a:solidFill>
                <a:srgbClr val="000000"/>
              </a:solidFill>
              <a:latin typeface="Arial"/>
              <a:ea typeface="Arial"/>
              <a:cs typeface="Arial"/>
              <a:sym typeface="Arial"/>
              <a:rtl val="0"/>
            </a:endParaRPr>
          </a:p>
        </p:txBody>
      </p:sp>
      <p:sp>
        <p:nvSpPr>
          <p:cNvPr id="14" name="Shape 14"/>
          <p:cNvSpPr/>
          <p:nvPr/>
        </p:nvSpPr>
        <p:spPr>
          <a:xfrm flipH="1" rot="10800000">
            <a:off x="372035" y="58"/>
            <a:ext cx="8399999" cy="1049700"/>
          </a:xfrm>
          <a:prstGeom prst="round2SameRect">
            <a:avLst>
              <a:gd fmla="val 10590" name="adj1"/>
              <a:gd fmla="val 0" name="adj2"/>
            </a:avLst>
          </a:prstGeom>
          <a:solidFill>
            <a:srgbClr val="FFFFFF"/>
          </a:solidFill>
          <a:ln>
            <a:noFill/>
          </a:ln>
        </p:spPr>
        <p:txBody>
          <a:bodyPr anchorCtr="0" anchor="ctr"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baseline="0" i="0" sz="1400" u="none" cap="none" strike="noStrike">
              <a:solidFill>
                <a:srgbClr val="000000"/>
              </a:solidFill>
              <a:latin typeface="Arial"/>
              <a:ea typeface="Arial"/>
              <a:cs typeface="Arial"/>
              <a:sym typeface="Arial"/>
              <a:rtl val="0"/>
            </a:endParaRPr>
          </a:p>
        </p:txBody>
      </p:sp>
      <p:sp>
        <p:nvSpPr>
          <p:cNvPr id="15" name="Shape 15"/>
          <p:cNvSpPr txBox="1"/>
          <p:nvPr>
            <p:ph type="title"/>
          </p:nvPr>
        </p:nvSpPr>
        <p:spPr>
          <a:xfrm>
            <a:off x="457200" y="139527"/>
            <a:ext cx="8229600" cy="857400"/>
          </a:xfrm>
          <a:prstGeom prst="rect">
            <a:avLst/>
          </a:prstGeom>
          <a:noFill/>
          <a:ln>
            <a:noFill/>
          </a:ln>
        </p:spPr>
        <p:txBody>
          <a:bodyPr anchorCtr="0" anchor="b"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6" name="Shape 16"/>
          <p:cNvSpPr txBox="1"/>
          <p:nvPr>
            <p:ph idx="1" type="body"/>
          </p:nvPr>
        </p:nvSpPr>
        <p:spPr>
          <a:xfrm>
            <a:off x="457200" y="1200150"/>
            <a:ext cx="8229600" cy="3725698"/>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7" name="Shape 17"/>
        <p:cNvGrpSpPr/>
        <p:nvPr/>
      </p:nvGrpSpPr>
      <p:grpSpPr>
        <a:xfrm>
          <a:off x="0" y="0"/>
          <a:ext cx="0" cy="0"/>
          <a:chOff x="0" y="0"/>
          <a:chExt cx="0" cy="0"/>
        </a:xfrm>
      </p:grpSpPr>
      <p:sp>
        <p:nvSpPr>
          <p:cNvPr id="18" name="Shape 18"/>
          <p:cNvSpPr/>
          <p:nvPr/>
        </p:nvSpPr>
        <p:spPr>
          <a:xfrm>
            <a:off x="372035" y="1163170"/>
            <a:ext cx="4114800" cy="3877800"/>
          </a:xfrm>
          <a:prstGeom prst="roundRect">
            <a:avLst>
              <a:gd fmla="val 3784" name="adj"/>
            </a:avLst>
          </a:prstGeom>
          <a:solidFill>
            <a:srgbClr val="FFFFFF"/>
          </a:solidFill>
          <a:ln>
            <a:noFill/>
          </a:ln>
        </p:spPr>
        <p:txBody>
          <a:bodyPr anchorCtr="0" anchor="ctr"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baseline="0" i="0" sz="1400" u="none" cap="none" strike="noStrike">
              <a:solidFill>
                <a:srgbClr val="000000"/>
              </a:solidFill>
              <a:latin typeface="Arial"/>
              <a:ea typeface="Arial"/>
              <a:cs typeface="Arial"/>
              <a:sym typeface="Arial"/>
              <a:rtl val="0"/>
            </a:endParaRPr>
          </a:p>
        </p:txBody>
      </p:sp>
      <p:sp>
        <p:nvSpPr>
          <p:cNvPr id="19" name="Shape 19"/>
          <p:cNvSpPr/>
          <p:nvPr/>
        </p:nvSpPr>
        <p:spPr>
          <a:xfrm flipH="1" rot="10800000">
            <a:off x="372035" y="58"/>
            <a:ext cx="8399999" cy="1049700"/>
          </a:xfrm>
          <a:prstGeom prst="round2SameRect">
            <a:avLst>
              <a:gd fmla="val 10590" name="adj1"/>
              <a:gd fmla="val 0" name="adj2"/>
            </a:avLst>
          </a:prstGeom>
          <a:solidFill>
            <a:srgbClr val="FFFFFF"/>
          </a:solidFill>
          <a:ln>
            <a:noFill/>
          </a:ln>
        </p:spPr>
        <p:txBody>
          <a:bodyPr anchorCtr="0" anchor="ctr"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baseline="0" i="0" sz="1400" u="none" cap="none" strike="noStrike">
              <a:solidFill>
                <a:srgbClr val="000000"/>
              </a:solidFill>
              <a:latin typeface="Arial"/>
              <a:ea typeface="Arial"/>
              <a:cs typeface="Arial"/>
              <a:sym typeface="Arial"/>
              <a:rtl val="0"/>
            </a:endParaRPr>
          </a:p>
        </p:txBody>
      </p:sp>
      <p:sp>
        <p:nvSpPr>
          <p:cNvPr id="20" name="Shape 20"/>
          <p:cNvSpPr txBox="1"/>
          <p:nvPr>
            <p:ph type="title"/>
          </p:nvPr>
        </p:nvSpPr>
        <p:spPr>
          <a:xfrm>
            <a:off x="457200" y="139527"/>
            <a:ext cx="8229600" cy="857400"/>
          </a:xfrm>
          <a:prstGeom prst="rect">
            <a:avLst/>
          </a:prstGeom>
          <a:noFill/>
          <a:ln>
            <a:noFill/>
          </a:ln>
        </p:spPr>
        <p:txBody>
          <a:bodyPr anchorCtr="0" anchor="b"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1" name="Shape 21"/>
          <p:cNvSpPr txBox="1"/>
          <p:nvPr>
            <p:ph idx="1" type="body"/>
          </p:nvPr>
        </p:nvSpPr>
        <p:spPr>
          <a:xfrm>
            <a:off x="457200" y="1200150"/>
            <a:ext cx="3925500" cy="3725698"/>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2" name="Shape 22"/>
          <p:cNvSpPr/>
          <p:nvPr/>
        </p:nvSpPr>
        <p:spPr>
          <a:xfrm>
            <a:off x="4657164" y="1163170"/>
            <a:ext cx="4114800" cy="3877800"/>
          </a:xfrm>
          <a:prstGeom prst="roundRect">
            <a:avLst>
              <a:gd fmla="val 3784" name="adj"/>
            </a:avLst>
          </a:prstGeom>
          <a:solidFill>
            <a:srgbClr val="FFFFFF"/>
          </a:solidFill>
          <a:ln>
            <a:noFill/>
          </a:ln>
        </p:spPr>
        <p:txBody>
          <a:bodyPr anchorCtr="0" anchor="ctr"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baseline="0" i="0" sz="1400" u="none" cap="none" strike="noStrike">
              <a:solidFill>
                <a:srgbClr val="000000"/>
              </a:solidFill>
              <a:latin typeface="Arial"/>
              <a:ea typeface="Arial"/>
              <a:cs typeface="Arial"/>
              <a:sym typeface="Arial"/>
              <a:rtl val="0"/>
            </a:endParaRPr>
          </a:p>
        </p:txBody>
      </p:sp>
      <p:sp>
        <p:nvSpPr>
          <p:cNvPr id="23" name="Shape 23"/>
          <p:cNvSpPr txBox="1"/>
          <p:nvPr>
            <p:ph idx="2" type="body"/>
          </p:nvPr>
        </p:nvSpPr>
        <p:spPr>
          <a:xfrm>
            <a:off x="4761353" y="1200150"/>
            <a:ext cx="3925500" cy="3725698"/>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4" name="Shape 24"/>
        <p:cNvGrpSpPr/>
        <p:nvPr/>
      </p:nvGrpSpPr>
      <p:grpSpPr>
        <a:xfrm>
          <a:off x="0" y="0"/>
          <a:ext cx="0" cy="0"/>
          <a:chOff x="0" y="0"/>
          <a:chExt cx="0" cy="0"/>
        </a:xfrm>
      </p:grpSpPr>
      <p:sp>
        <p:nvSpPr>
          <p:cNvPr id="25" name="Shape 25"/>
          <p:cNvSpPr/>
          <p:nvPr/>
        </p:nvSpPr>
        <p:spPr>
          <a:xfrm>
            <a:off x="372035" y="1163170"/>
            <a:ext cx="8399999" cy="3877800"/>
          </a:xfrm>
          <a:prstGeom prst="roundRect">
            <a:avLst>
              <a:gd fmla="val 2970" name="adj"/>
            </a:avLst>
          </a:prstGeom>
          <a:solidFill>
            <a:srgbClr val="FFFFFF"/>
          </a:solidFill>
          <a:ln>
            <a:noFill/>
          </a:ln>
        </p:spPr>
        <p:txBody>
          <a:bodyPr anchorCtr="0" anchor="ctr"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baseline="0" i="0" sz="1400" u="none" cap="none" strike="noStrike">
              <a:solidFill>
                <a:srgbClr val="000000"/>
              </a:solidFill>
              <a:latin typeface="Arial"/>
              <a:ea typeface="Arial"/>
              <a:cs typeface="Arial"/>
              <a:sym typeface="Arial"/>
              <a:rtl val="0"/>
            </a:endParaRPr>
          </a:p>
        </p:txBody>
      </p:sp>
      <p:sp>
        <p:nvSpPr>
          <p:cNvPr id="26" name="Shape 26"/>
          <p:cNvSpPr/>
          <p:nvPr/>
        </p:nvSpPr>
        <p:spPr>
          <a:xfrm flipH="1" rot="10800000">
            <a:off x="372035" y="58"/>
            <a:ext cx="8399999" cy="1049700"/>
          </a:xfrm>
          <a:prstGeom prst="round2SameRect">
            <a:avLst>
              <a:gd fmla="val 10590" name="adj1"/>
              <a:gd fmla="val 0" name="adj2"/>
            </a:avLst>
          </a:prstGeom>
          <a:solidFill>
            <a:srgbClr val="FFFFFF"/>
          </a:solidFill>
          <a:ln>
            <a:noFill/>
          </a:ln>
        </p:spPr>
        <p:txBody>
          <a:bodyPr anchorCtr="0" anchor="ctr"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baseline="0" i="0" sz="1400" u="none" cap="none" strike="noStrike">
              <a:solidFill>
                <a:srgbClr val="000000"/>
              </a:solidFill>
              <a:latin typeface="Arial"/>
              <a:ea typeface="Arial"/>
              <a:cs typeface="Arial"/>
              <a:sym typeface="Arial"/>
              <a:rtl val="0"/>
            </a:endParaRPr>
          </a:p>
        </p:txBody>
      </p:sp>
      <p:sp>
        <p:nvSpPr>
          <p:cNvPr id="27" name="Shape 27"/>
          <p:cNvSpPr txBox="1"/>
          <p:nvPr>
            <p:ph type="title"/>
          </p:nvPr>
        </p:nvSpPr>
        <p:spPr>
          <a:xfrm>
            <a:off x="457200" y="139527"/>
            <a:ext cx="8229600" cy="857400"/>
          </a:xfrm>
          <a:prstGeom prst="rect">
            <a:avLst/>
          </a:prstGeom>
          <a:noFill/>
          <a:ln>
            <a:noFill/>
          </a:ln>
        </p:spPr>
        <p:txBody>
          <a:bodyPr anchorCtr="0" anchor="b"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28" name="Shape 28"/>
        <p:cNvGrpSpPr/>
        <p:nvPr/>
      </p:nvGrpSpPr>
      <p:grpSpPr>
        <a:xfrm>
          <a:off x="0" y="0"/>
          <a:ext cx="0" cy="0"/>
          <a:chOff x="0" y="0"/>
          <a:chExt cx="0" cy="0"/>
        </a:xfrm>
      </p:grpSpPr>
      <p:sp>
        <p:nvSpPr>
          <p:cNvPr id="29" name="Shape 29"/>
          <p:cNvSpPr txBox="1"/>
          <p:nvPr>
            <p:ph idx="1" type="body"/>
          </p:nvPr>
        </p:nvSpPr>
        <p:spPr>
          <a:xfrm>
            <a:off x="372035" y="4276651"/>
            <a:ext cx="8399999" cy="649199"/>
          </a:xfrm>
          <a:prstGeom prst="rect">
            <a:avLst/>
          </a:prstGeom>
          <a:noFill/>
          <a:ln>
            <a:noFill/>
          </a:ln>
        </p:spPr>
        <p:txBody>
          <a:bodyPr anchorCtr="0" anchor="t" bIns="91425" lIns="91425" rIns="91425" tIns="91425"/>
          <a:lstStyle>
            <a:lvl1pPr rtl="0">
              <a:spcBef>
                <a:spcPts val="0"/>
              </a:spcBef>
              <a:buClr>
                <a:schemeClr val="lt1"/>
              </a:buClr>
              <a:buFont typeface="Arial"/>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0" name="Shape 30"/>
          <p:cNvSpPr/>
          <p:nvPr/>
        </p:nvSpPr>
        <p:spPr>
          <a:xfrm>
            <a:off x="372035" y="233279"/>
            <a:ext cx="8399999" cy="3868498"/>
          </a:xfrm>
          <a:prstGeom prst="roundRect">
            <a:avLst>
              <a:gd fmla="val 2776" name="adj"/>
            </a:avLst>
          </a:prstGeom>
          <a:solidFill>
            <a:srgbClr val="FFFFFF"/>
          </a:solidFill>
          <a:ln>
            <a:noFill/>
          </a:ln>
        </p:spPr>
        <p:txBody>
          <a:bodyPr anchorCtr="0" anchor="ctr"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baseline="0" i="0" sz="1400" u="none" cap="none" strike="noStrike">
              <a:solidFill>
                <a:srgbClr val="000000"/>
              </a:solidFill>
              <a:latin typeface="Arial"/>
              <a:ea typeface="Arial"/>
              <a:cs typeface="Arial"/>
              <a:sym typeface="Arial"/>
              <a:rtl val="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31" name="Shape 31"/>
        <p:cNvGrpSpPr/>
        <p:nvPr/>
      </p:nvGrpSpPr>
      <p:grpSpPr>
        <a:xfrm>
          <a:off x="0" y="0"/>
          <a:ext cx="0" cy="0"/>
          <a:chOff x="0" y="0"/>
          <a:chExt cx="0" cy="0"/>
        </a:xfrm>
      </p:grpSpPr>
      <p:sp>
        <p:nvSpPr>
          <p:cNvPr id="32" name="Shape 32"/>
          <p:cNvSpPr/>
          <p:nvPr/>
        </p:nvSpPr>
        <p:spPr>
          <a:xfrm>
            <a:off x="372035" y="235584"/>
            <a:ext cx="8399999" cy="4672198"/>
          </a:xfrm>
          <a:prstGeom prst="roundRect">
            <a:avLst>
              <a:gd fmla="val 2255" name="adj"/>
            </a:avLst>
          </a:prstGeom>
          <a:solidFill>
            <a:srgbClr val="FFFFFF"/>
          </a:solidFill>
          <a:ln>
            <a:noFill/>
          </a:ln>
        </p:spPr>
        <p:txBody>
          <a:bodyPr anchorCtr="0" anchor="ctr"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baseline="0" i="0" sz="1400" u="none" cap="none" strike="noStrike">
              <a:solidFill>
                <a:srgbClr val="000000"/>
              </a:solidFill>
              <a:latin typeface="Arial"/>
              <a:ea typeface="Arial"/>
              <a:cs typeface="Arial"/>
              <a:sym typeface="Arial"/>
              <a:rtl val="0"/>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slideLayout" Target="../slideLayouts/slideLayout4.xml"/><Relationship Id="rId3" Type="http://schemas.openxmlformats.org/officeDocument/2006/relationships/slideLayout" Target="../slideLayouts/slideLayout3.xml"/><Relationship Id="rId6" Type="http://schemas.openxmlformats.org/officeDocument/2006/relationships/slideLayout" Target="../slideLayouts/slideLayout6.xml"/><Relationship Id="rId5" Type="http://schemas.openxmlformats.org/officeDocument/2006/relationships/slideLayout" Target="../slideLayouts/slideLayout5.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2"/>
        </a:solidFill>
      </p:bgPr>
    </p:bg>
    <p:spTree>
      <p:nvGrpSpPr>
        <p:cNvPr id="4" name="Shape 4"/>
        <p:cNvGrpSpPr/>
        <p:nvPr/>
      </p:nvGrpSpPr>
      <p:grpSpPr>
        <a:xfrm>
          <a:off x="0" y="0"/>
          <a:ext cx="0" cy="0"/>
          <a:chOff x="0" y="0"/>
          <a:chExt cx="0" cy="0"/>
        </a:xfrm>
      </p:grpSpPr>
      <p:sp>
        <p:nvSpPr>
          <p:cNvPr id="5" name="Shape 5"/>
          <p:cNvSpPr txBox="1"/>
          <p:nvPr>
            <p:ph type="title"/>
          </p:nvPr>
        </p:nvSpPr>
        <p:spPr>
          <a:xfrm>
            <a:off x="457200" y="139527"/>
            <a:ext cx="8229600" cy="857400"/>
          </a:xfrm>
          <a:prstGeom prst="rect">
            <a:avLst/>
          </a:prstGeom>
          <a:noFill/>
          <a:ln>
            <a:noFill/>
          </a:ln>
        </p:spPr>
        <p:txBody>
          <a:bodyPr anchorCtr="0" anchor="b" bIns="91425" lIns="91425" rIns="91425" tIns="91425"/>
          <a:lstStyle>
            <a:lvl1pPr indent="0" marL="0" marR="0" rtl="0" algn="l">
              <a:lnSpc>
                <a:spcPct val="100000"/>
              </a:lnSpc>
              <a:spcBef>
                <a:spcPts val="0"/>
              </a:spcBef>
              <a:spcAft>
                <a:spcPts val="0"/>
              </a:spcAft>
              <a:buClr>
                <a:schemeClr val="dk2"/>
              </a:buClr>
              <a:buFont typeface="Arial"/>
              <a:buNone/>
              <a:defRPr/>
            </a:lvl1pPr>
            <a:lvl2pPr indent="0" marL="0" marR="0" rtl="0" algn="l">
              <a:lnSpc>
                <a:spcPct val="100000"/>
              </a:lnSpc>
              <a:spcBef>
                <a:spcPts val="0"/>
              </a:spcBef>
              <a:spcAft>
                <a:spcPts val="0"/>
              </a:spcAft>
              <a:buClr>
                <a:schemeClr val="dk2"/>
              </a:buClr>
              <a:buFont typeface="Arial"/>
              <a:buNone/>
              <a:defRPr/>
            </a:lvl2pPr>
            <a:lvl3pPr indent="0" marL="0" marR="0" rtl="0" algn="l">
              <a:spcBef>
                <a:spcPts val="0"/>
              </a:spcBef>
              <a:buClr>
                <a:schemeClr val="dk2"/>
              </a:buClr>
              <a:buFont typeface="Arial"/>
              <a:buNone/>
              <a:defRPr/>
            </a:lvl3pPr>
            <a:lvl4pPr indent="0" marL="0" marR="0" rtl="0" algn="l">
              <a:spcBef>
                <a:spcPts val="0"/>
              </a:spcBef>
              <a:buClr>
                <a:schemeClr val="dk2"/>
              </a:buClr>
              <a:buFont typeface="Arial"/>
              <a:buNone/>
              <a:defRPr/>
            </a:lvl4pPr>
            <a:lvl5pPr indent="0" marL="0" marR="0" rtl="0" algn="l">
              <a:spcBef>
                <a:spcPts val="0"/>
              </a:spcBef>
              <a:buClr>
                <a:schemeClr val="dk2"/>
              </a:buClr>
              <a:buFont typeface="Arial"/>
              <a:buNone/>
              <a:defRPr/>
            </a:lvl5pPr>
            <a:lvl6pPr indent="0" marL="0" marR="0" rtl="0" algn="l">
              <a:spcBef>
                <a:spcPts val="0"/>
              </a:spcBef>
              <a:buClr>
                <a:schemeClr val="dk2"/>
              </a:buClr>
              <a:buFont typeface="Arial"/>
              <a:buNone/>
              <a:defRPr/>
            </a:lvl6pPr>
            <a:lvl7pPr indent="0" marL="0" marR="0" rtl="0" algn="l">
              <a:spcBef>
                <a:spcPts val="0"/>
              </a:spcBef>
              <a:buClr>
                <a:schemeClr val="dk2"/>
              </a:buClr>
              <a:buFont typeface="Arial"/>
              <a:buNone/>
              <a:defRPr/>
            </a:lvl7pPr>
            <a:lvl8pPr indent="0" marL="0" marR="0" rtl="0" algn="l">
              <a:spcBef>
                <a:spcPts val="0"/>
              </a:spcBef>
              <a:buClr>
                <a:schemeClr val="dk2"/>
              </a:buClr>
              <a:buFont typeface="Arial"/>
              <a:buNone/>
              <a:defRPr/>
            </a:lvl8pPr>
            <a:lvl9pPr indent="0" marL="0" marR="0" rtl="0" algn="l">
              <a:spcBef>
                <a:spcPts val="0"/>
              </a:spcBef>
              <a:buClr>
                <a:schemeClr val="dk2"/>
              </a:buClr>
              <a:buFont typeface="Arial"/>
              <a:buNone/>
              <a:defRPr/>
            </a:lvl9pPr>
          </a:lstStyle>
          <a:p/>
        </p:txBody>
      </p:sp>
      <p:sp>
        <p:nvSpPr>
          <p:cNvPr id="6" name="Shape 6"/>
          <p:cNvSpPr txBox="1"/>
          <p:nvPr>
            <p:ph idx="1" type="body"/>
          </p:nvPr>
        </p:nvSpPr>
        <p:spPr>
          <a:xfrm>
            <a:off x="457200" y="1200150"/>
            <a:ext cx="8229600" cy="3725698"/>
          </a:xfrm>
          <a:prstGeom prst="rect">
            <a:avLst/>
          </a:prstGeom>
          <a:noFill/>
          <a:ln>
            <a:noFill/>
          </a:ln>
        </p:spPr>
        <p:txBody>
          <a:bodyPr anchorCtr="0" anchor="t" bIns="91425" lIns="91425" rIns="91425" tIns="91425"/>
          <a:lstStyle>
            <a:lvl1pPr indent="0" marL="0" marR="0" rtl="0" algn="l">
              <a:lnSpc>
                <a:spcPct val="100000"/>
              </a:lnSpc>
              <a:spcBef>
                <a:spcPts val="600"/>
              </a:spcBef>
              <a:spcAft>
                <a:spcPts val="0"/>
              </a:spcAft>
              <a:buClr>
                <a:schemeClr val="dk1"/>
              </a:buClr>
              <a:buFont typeface="Arial"/>
              <a:buNone/>
              <a:defRPr/>
            </a:lvl1pPr>
            <a:lvl2pPr indent="0" marL="0" marR="0" rtl="0" algn="l">
              <a:lnSpc>
                <a:spcPct val="100000"/>
              </a:lnSpc>
              <a:spcBef>
                <a:spcPts val="480"/>
              </a:spcBef>
              <a:spcAft>
                <a:spcPts val="0"/>
              </a:spcAft>
              <a:buClr>
                <a:schemeClr val="dk1"/>
              </a:buClr>
              <a:buFont typeface="Arial"/>
              <a:buNone/>
              <a:defRPr/>
            </a:lvl2pPr>
            <a:lvl3pPr indent="0" marL="0" marR="0" rtl="0" algn="l">
              <a:lnSpc>
                <a:spcPct val="100000"/>
              </a:lnSpc>
              <a:spcBef>
                <a:spcPts val="480"/>
              </a:spcBef>
              <a:spcAft>
                <a:spcPts val="0"/>
              </a:spcAft>
              <a:buClr>
                <a:schemeClr val="dk1"/>
              </a:buClr>
              <a:buFont typeface="Arial"/>
              <a:buNone/>
              <a:defRPr/>
            </a:lvl3pPr>
            <a:lvl4pPr indent="0" marL="0" marR="0" rtl="0" algn="l">
              <a:lnSpc>
                <a:spcPct val="100000"/>
              </a:lnSpc>
              <a:spcBef>
                <a:spcPts val="360"/>
              </a:spcBef>
              <a:spcAft>
                <a:spcPts val="0"/>
              </a:spcAft>
              <a:buClr>
                <a:schemeClr val="dk1"/>
              </a:buClr>
              <a:buFont typeface="Arial"/>
              <a:buNone/>
              <a:defRPr/>
            </a:lvl4pPr>
            <a:lvl5pPr indent="0" marL="0" marR="0" rtl="0" algn="l">
              <a:lnSpc>
                <a:spcPct val="100000"/>
              </a:lnSpc>
              <a:spcBef>
                <a:spcPts val="360"/>
              </a:spcBef>
              <a:spcAft>
                <a:spcPts val="0"/>
              </a:spcAft>
              <a:buClr>
                <a:schemeClr val="dk1"/>
              </a:buClr>
              <a:buFont typeface="Arial"/>
              <a:buNone/>
              <a:defRPr/>
            </a:lvl5pPr>
            <a:lvl6pPr indent="0" marL="0" marR="0" rtl="0" algn="l">
              <a:lnSpc>
                <a:spcPct val="100000"/>
              </a:lnSpc>
              <a:spcBef>
                <a:spcPts val="360"/>
              </a:spcBef>
              <a:spcAft>
                <a:spcPts val="0"/>
              </a:spcAft>
              <a:buClr>
                <a:schemeClr val="dk1"/>
              </a:buClr>
              <a:buFont typeface="Arial"/>
              <a:buNone/>
              <a:defRPr/>
            </a:lvl6pPr>
            <a:lvl7pPr indent="0" marL="0" marR="0" rtl="0" algn="l">
              <a:lnSpc>
                <a:spcPct val="100000"/>
              </a:lnSpc>
              <a:spcBef>
                <a:spcPts val="360"/>
              </a:spcBef>
              <a:spcAft>
                <a:spcPts val="0"/>
              </a:spcAft>
              <a:buClr>
                <a:schemeClr val="dk1"/>
              </a:buClr>
              <a:buFont typeface="Arial"/>
              <a:buNone/>
              <a:defRPr/>
            </a:lvl7pPr>
            <a:lvl8pPr indent="0" marL="0" marR="0" rtl="0" algn="l">
              <a:lnSpc>
                <a:spcPct val="100000"/>
              </a:lnSpc>
              <a:spcBef>
                <a:spcPts val="360"/>
              </a:spcBef>
              <a:spcAft>
                <a:spcPts val="0"/>
              </a:spcAft>
              <a:buClr>
                <a:schemeClr val="dk1"/>
              </a:buClr>
              <a:buFont typeface="Arial"/>
              <a:buNone/>
              <a:defRPr/>
            </a:lvl8pPr>
            <a:lvl9pPr indent="0" marL="0" marR="0" rtl="0" algn="l">
              <a:lnSpc>
                <a:spcPct val="100000"/>
              </a:lnSpc>
              <a:spcBef>
                <a:spcPts val="360"/>
              </a:spcBef>
              <a:spcAft>
                <a:spcPts val="0"/>
              </a:spcAft>
              <a:buClr>
                <a:schemeClr val="dk1"/>
              </a:buClr>
              <a:buFont typeface="Arial"/>
              <a:buNone/>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 Id="rId3" Type="http://schemas.openxmlformats.org/officeDocument/2006/relationships/hyperlink" Target="http://eloquentjavascript.net/02_program_structure.html#loops"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 Id="rId3" Type="http://schemas.openxmlformats.org/officeDocument/2006/relationships/image" Target="../media/image0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 name="Shape 33"/>
        <p:cNvGrpSpPr/>
        <p:nvPr/>
      </p:nvGrpSpPr>
      <p:grpSpPr>
        <a:xfrm>
          <a:off x="0" y="0"/>
          <a:ext cx="0" cy="0"/>
          <a:chOff x="0" y="0"/>
          <a:chExt cx="0" cy="0"/>
        </a:xfrm>
      </p:grpSpPr>
      <p:sp>
        <p:nvSpPr>
          <p:cNvPr id="34" name="Shape 34"/>
          <p:cNvSpPr txBox="1"/>
          <p:nvPr>
            <p:ph type="ctrTitle"/>
          </p:nvPr>
        </p:nvSpPr>
        <p:spPr>
          <a:xfrm>
            <a:off x="685800" y="473108"/>
            <a:ext cx="7772400" cy="2842199"/>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dk2"/>
              </a:buClr>
              <a:buSzPct val="25000"/>
              <a:buFont typeface="Arial"/>
              <a:buNone/>
            </a:pPr>
            <a:r>
              <a:rPr b="1" baseline="0" i="0" lang="en" sz="7200" u="none" cap="none" strike="noStrike">
                <a:solidFill>
                  <a:schemeClr val="dk2"/>
                </a:solidFill>
                <a:latin typeface="Arial"/>
                <a:ea typeface="Arial"/>
                <a:cs typeface="Arial"/>
                <a:sym typeface="Arial"/>
                <a:rtl val="0"/>
              </a:rPr>
              <a:t>Flow Control, Loops &amp; Arrays</a:t>
            </a:r>
          </a:p>
        </p:txBody>
      </p:sp>
      <p:sp>
        <p:nvSpPr>
          <p:cNvPr id="35" name="Shape 35"/>
          <p:cNvSpPr txBox="1"/>
          <p:nvPr>
            <p:ph idx="1" type="subTitle"/>
          </p:nvPr>
        </p:nvSpPr>
        <p:spPr>
          <a:xfrm>
            <a:off x="685800" y="3896921"/>
            <a:ext cx="7772400" cy="4608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0" baseline="0" i="0" lang="en" sz="3000" u="none" cap="none" strike="noStrike">
                <a:solidFill>
                  <a:schemeClr val="dk1"/>
                </a:solidFill>
                <a:latin typeface="Arial"/>
                <a:ea typeface="Arial"/>
                <a:cs typeface="Arial"/>
                <a:sym typeface="Arial"/>
                <a:rtl val="0"/>
              </a:rPr>
              <a:t>Class </a:t>
            </a:r>
            <a:r>
              <a:rPr lang="en" sz="3000">
                <a:solidFill>
                  <a:schemeClr val="dk1"/>
                </a:solidFill>
                <a:rtl val="0"/>
              </a:rPr>
              <a:t>2</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 name="Shape 88"/>
        <p:cNvGrpSpPr/>
        <p:nvPr/>
      </p:nvGrpSpPr>
      <p:grpSpPr>
        <a:xfrm>
          <a:off x="0" y="0"/>
          <a:ext cx="0" cy="0"/>
          <a:chOff x="0" y="0"/>
          <a:chExt cx="0" cy="0"/>
        </a:xfrm>
      </p:grpSpPr>
      <p:sp>
        <p:nvSpPr>
          <p:cNvPr id="89" name="Shape 89"/>
          <p:cNvSpPr txBox="1"/>
          <p:nvPr>
            <p:ph type="title"/>
          </p:nvPr>
        </p:nvSpPr>
        <p:spPr>
          <a:xfrm>
            <a:off x="457200" y="139527"/>
            <a:ext cx="8229600" cy="8574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dk2"/>
              </a:buClr>
              <a:buSzPct val="25000"/>
              <a:buFont typeface="Arial"/>
              <a:buNone/>
            </a:pPr>
            <a:r>
              <a:rPr b="1" baseline="0" i="0" lang="en" sz="3600" u="none" cap="none" strike="noStrike">
                <a:solidFill>
                  <a:schemeClr val="dk2"/>
                </a:solidFill>
                <a:latin typeface="Arial"/>
                <a:ea typeface="Arial"/>
                <a:cs typeface="Arial"/>
                <a:sym typeface="Arial"/>
                <a:rtl val="0"/>
              </a:rPr>
              <a:t>If {}</a:t>
            </a:r>
          </a:p>
        </p:txBody>
      </p:sp>
      <p:sp>
        <p:nvSpPr>
          <p:cNvPr id="90" name="Shape 90"/>
          <p:cNvSpPr txBox="1"/>
          <p:nvPr>
            <p:ph idx="1" type="body"/>
          </p:nvPr>
        </p:nvSpPr>
        <p:spPr>
          <a:xfrm>
            <a:off x="457200" y="1200150"/>
            <a:ext cx="8229600" cy="3725698"/>
          </a:xfrm>
          <a:prstGeom prst="rect">
            <a:avLst/>
          </a:prstGeom>
          <a:noFill/>
          <a:ln>
            <a:noFill/>
          </a:ln>
        </p:spPr>
        <p:txBody>
          <a:bodyPr anchorCtr="0" anchor="t" bIns="91425" lIns="91425" rIns="91425" tIns="91425">
            <a:noAutofit/>
          </a:bodyPr>
          <a:lstStyle/>
          <a:p>
            <a:pPr indent="0" lvl="0" marL="0" marR="0" rtl="0" algn="l">
              <a:lnSpc>
                <a:spcPct val="145000"/>
              </a:lnSpc>
              <a:spcBef>
                <a:spcPts val="0"/>
              </a:spcBef>
              <a:spcAft>
                <a:spcPts val="0"/>
              </a:spcAft>
              <a:buClr>
                <a:schemeClr val="dk1"/>
              </a:buClr>
              <a:buSzPct val="25000"/>
              <a:buFont typeface="Calibri"/>
              <a:buNone/>
            </a:pPr>
            <a:r>
              <a:rPr b="0" baseline="0" i="0" lang="en" sz="1800" u="none" cap="none" strike="noStrike">
                <a:solidFill>
                  <a:srgbClr val="000000"/>
                </a:solidFill>
                <a:latin typeface="Calibri"/>
                <a:ea typeface="Calibri"/>
                <a:cs typeface="Calibri"/>
                <a:sym typeface="Calibri"/>
                <a:rtl val="0"/>
              </a:rPr>
              <a:t>The keyword if executes or skips a statement depending on the value of a Boolean expression. The deciding expression is written after the keywords, between parentheses, followed by the statement to execute.</a:t>
            </a:r>
          </a:p>
          <a:p>
            <a:pPr indent="0" lvl="0" marL="0" marR="0" rtl="0" algn="l">
              <a:lnSpc>
                <a:spcPct val="145000"/>
              </a:lnSpc>
              <a:spcBef>
                <a:spcPts val="0"/>
              </a:spcBef>
              <a:spcAft>
                <a:spcPts val="0"/>
              </a:spcAft>
              <a:buClr>
                <a:schemeClr val="dk1"/>
              </a:buClr>
              <a:buFont typeface="Arial"/>
              <a:buNone/>
            </a:pPr>
            <a:r>
              <a:t/>
            </a:r>
            <a:endParaRPr b="0" baseline="0" i="0" sz="1800" u="none" cap="none" strike="noStrike">
              <a:solidFill>
                <a:srgbClr val="000000"/>
              </a:solidFill>
              <a:latin typeface="Calibri"/>
              <a:ea typeface="Calibri"/>
              <a:cs typeface="Calibri"/>
              <a:sym typeface="Calibri"/>
              <a:rtl val="0"/>
            </a:endParaRPr>
          </a:p>
          <a:p>
            <a:pPr indent="0" lvl="0" marL="0" marR="0" rtl="0" algn="l">
              <a:lnSpc>
                <a:spcPct val="145000"/>
              </a:lnSpc>
              <a:spcBef>
                <a:spcPts val="0"/>
              </a:spcBef>
              <a:spcAft>
                <a:spcPts val="0"/>
              </a:spcAft>
              <a:buClr>
                <a:schemeClr val="dk1"/>
              </a:buClr>
              <a:buSzPct val="25000"/>
              <a:buFont typeface="Calibri"/>
              <a:buNone/>
            </a:pPr>
            <a:r>
              <a:rPr b="0" baseline="0" i="0" lang="en" sz="1800" u="none" cap="none" strike="noStrike">
                <a:solidFill>
                  <a:srgbClr val="000000"/>
                </a:solidFill>
                <a:latin typeface="Calibri"/>
                <a:ea typeface="Calibri"/>
                <a:cs typeface="Calibri"/>
                <a:sym typeface="Calibri"/>
                <a:rtl val="0"/>
              </a:rPr>
              <a:t>The isNaN function is a standard JavaScript function that returns true only if the argument it is given is NaN. The Number function happens to return NaNwhen you give it a string that doesn’t represent a valid number. Thus, the condition translates to “unless theNumber is not-a-number, do this”.</a:t>
            </a:r>
          </a:p>
          <a:p>
            <a:pPr indent="0" lvl="0" marL="0" marR="0" rtl="0" algn="l">
              <a:lnSpc>
                <a:spcPct val="100000"/>
              </a:lnSpc>
              <a:spcBef>
                <a:spcPts val="0"/>
              </a:spcBef>
              <a:spcAft>
                <a:spcPts val="0"/>
              </a:spcAft>
              <a:buClr>
                <a:schemeClr val="dk1"/>
              </a:buClr>
              <a:buFont typeface="Arial"/>
              <a:buNone/>
            </a:pPr>
            <a:r>
              <a:t/>
            </a:r>
            <a:endParaRPr b="0" baseline="0" i="0" sz="3000" u="none" cap="none" strike="noStrike">
              <a:solidFill>
                <a:schemeClr val="dk1"/>
              </a:solidFill>
              <a:latin typeface="Arial"/>
              <a:ea typeface="Arial"/>
              <a:cs typeface="Arial"/>
              <a:sym typeface="Arial"/>
              <a:rtl val="0"/>
            </a:endParaRP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4" name="Shape 94"/>
        <p:cNvGrpSpPr/>
        <p:nvPr/>
      </p:nvGrpSpPr>
      <p:grpSpPr>
        <a:xfrm>
          <a:off x="0" y="0"/>
          <a:ext cx="0" cy="0"/>
          <a:chOff x="0" y="0"/>
          <a:chExt cx="0" cy="0"/>
        </a:xfrm>
      </p:grpSpPr>
      <p:sp>
        <p:nvSpPr>
          <p:cNvPr id="95" name="Shape 95"/>
          <p:cNvSpPr txBox="1"/>
          <p:nvPr>
            <p:ph type="title"/>
          </p:nvPr>
        </p:nvSpPr>
        <p:spPr>
          <a:xfrm>
            <a:off x="457200" y="139527"/>
            <a:ext cx="8229600" cy="8574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dk2"/>
              </a:buClr>
              <a:buSzPct val="25000"/>
              <a:buFont typeface="Arial"/>
              <a:buNone/>
            </a:pPr>
            <a:r>
              <a:rPr b="1" baseline="0" i="0" lang="en" sz="3600" u="none" cap="none" strike="noStrike">
                <a:solidFill>
                  <a:schemeClr val="dk2"/>
                </a:solidFill>
                <a:latin typeface="Arial"/>
                <a:ea typeface="Arial"/>
                <a:cs typeface="Arial"/>
                <a:sym typeface="Arial"/>
                <a:rtl val="0"/>
              </a:rPr>
              <a:t>If {}</a:t>
            </a:r>
          </a:p>
        </p:txBody>
      </p:sp>
      <p:sp>
        <p:nvSpPr>
          <p:cNvPr id="96" name="Shape 96"/>
          <p:cNvSpPr txBox="1"/>
          <p:nvPr>
            <p:ph idx="1" type="body"/>
          </p:nvPr>
        </p:nvSpPr>
        <p:spPr>
          <a:xfrm>
            <a:off x="457200" y="1200150"/>
            <a:ext cx="8229600" cy="3725698"/>
          </a:xfrm>
          <a:prstGeom prst="rect">
            <a:avLst/>
          </a:prstGeom>
          <a:noFill/>
          <a:ln>
            <a:noFill/>
          </a:ln>
        </p:spPr>
        <p:txBody>
          <a:bodyPr anchorCtr="0" anchor="t" bIns="91425" lIns="91425" rIns="91425" tIns="91425">
            <a:noAutofit/>
          </a:bodyPr>
          <a:lstStyle/>
          <a:p>
            <a:pPr indent="0" lvl="0" marL="0" marR="0" rtl="0" algn="l">
              <a:lnSpc>
                <a:spcPct val="145000"/>
              </a:lnSpc>
              <a:spcBef>
                <a:spcPts val="0"/>
              </a:spcBef>
              <a:spcAft>
                <a:spcPts val="0"/>
              </a:spcAft>
              <a:buClr>
                <a:schemeClr val="dk1"/>
              </a:buClr>
              <a:buSzPct val="25000"/>
              <a:buFont typeface="Calibri"/>
              <a:buNone/>
            </a:pPr>
            <a:r>
              <a:rPr b="0" baseline="0" i="0" lang="en" sz="1400" u="none" cap="none" strike="noStrike">
                <a:solidFill>
                  <a:srgbClr val="000000"/>
                </a:solidFill>
                <a:latin typeface="Calibri"/>
                <a:ea typeface="Calibri"/>
                <a:cs typeface="Calibri"/>
                <a:sym typeface="Calibri"/>
                <a:rtl val="0"/>
              </a:rPr>
              <a:t>You often won’t just have code that executes when a condition holds true, but also code that handles the other case. This alternate path is represented by the second arrow in the diagram.  The else keyword can be used, together with if, to create two separate, alternative execution </a:t>
            </a:r>
          </a:p>
          <a:p>
            <a:pPr indent="0" lvl="0" marL="0" marR="0" rtl="0" algn="l">
              <a:lnSpc>
                <a:spcPct val="145000"/>
              </a:lnSpc>
              <a:spcBef>
                <a:spcPts val="0"/>
              </a:spcBef>
              <a:spcAft>
                <a:spcPts val="0"/>
              </a:spcAft>
              <a:buClr>
                <a:schemeClr val="dk1"/>
              </a:buClr>
              <a:buSzPct val="25000"/>
              <a:buFont typeface="Calibri"/>
              <a:buNone/>
            </a:pPr>
            <a:r>
              <a:rPr b="0" baseline="0" i="0" lang="en" sz="1400" u="none" cap="none" strike="noStrike">
                <a:solidFill>
                  <a:srgbClr val="000000"/>
                </a:solidFill>
                <a:latin typeface="Calibri"/>
                <a:ea typeface="Calibri"/>
                <a:cs typeface="Calibri"/>
                <a:sym typeface="Calibri"/>
                <a:rtl val="0"/>
              </a:rPr>
              <a:t>paths.</a:t>
            </a:r>
          </a:p>
          <a:p>
            <a:pPr indent="0" lvl="0" marL="0" marR="0" rtl="0" algn="l">
              <a:lnSpc>
                <a:spcPct val="145000"/>
              </a:lnSpc>
              <a:spcBef>
                <a:spcPts val="0"/>
              </a:spcBef>
              <a:spcAft>
                <a:spcPts val="0"/>
              </a:spcAft>
              <a:buClr>
                <a:schemeClr val="dk1"/>
              </a:buClr>
              <a:buFont typeface="Arial"/>
              <a:buNone/>
            </a:pPr>
            <a:r>
              <a:t/>
            </a:r>
            <a:endParaRPr b="0" baseline="0" i="0" sz="1500" u="none" cap="none" strike="noStrike">
              <a:solidFill>
                <a:srgbClr val="000000"/>
              </a:solidFill>
              <a:latin typeface="Georgia"/>
              <a:ea typeface="Georgia"/>
              <a:cs typeface="Georgia"/>
              <a:sym typeface="Georgia"/>
              <a:rtl val="0"/>
            </a:endParaRPr>
          </a:p>
          <a:p>
            <a:pPr indent="0" lvl="0" marL="0" marR="0" rtl="0" algn="l">
              <a:lnSpc>
                <a:spcPct val="135000"/>
              </a:lnSpc>
              <a:spcBef>
                <a:spcPts val="0"/>
              </a:spcBef>
              <a:spcAft>
                <a:spcPts val="0"/>
              </a:spcAft>
              <a:buClr>
                <a:schemeClr val="dk1"/>
              </a:buClr>
              <a:buSzPct val="25000"/>
              <a:buFont typeface="Verdana"/>
              <a:buNone/>
            </a:pPr>
            <a:r>
              <a:rPr b="0" baseline="0" i="0" lang="en" sz="1400" u="none" cap="none" strike="noStrike">
                <a:solidFill>
                  <a:srgbClr val="550066"/>
                </a:solidFill>
                <a:latin typeface="Verdana"/>
                <a:ea typeface="Verdana"/>
                <a:cs typeface="Verdana"/>
                <a:sym typeface="Verdana"/>
                <a:rtl val="0"/>
              </a:rPr>
              <a:t>var</a:t>
            </a:r>
            <a:r>
              <a:rPr b="0" baseline="0" i="0" lang="en" sz="1400" u="none" cap="none" strike="noStrike">
                <a:solidFill>
                  <a:srgbClr val="000000"/>
                </a:solidFill>
                <a:latin typeface="Verdana"/>
                <a:ea typeface="Verdana"/>
                <a:cs typeface="Verdana"/>
                <a:sym typeface="Verdana"/>
                <a:rtl val="0"/>
              </a:rPr>
              <a:t> theNumber = Number(prompt(</a:t>
            </a:r>
            <a:r>
              <a:rPr b="0" baseline="0" i="0" lang="en" sz="1400" u="none" cap="none" strike="noStrike">
                <a:solidFill>
                  <a:srgbClr val="770000"/>
                </a:solidFill>
                <a:latin typeface="Verdana"/>
                <a:ea typeface="Verdana"/>
                <a:cs typeface="Verdana"/>
                <a:sym typeface="Verdana"/>
                <a:rtl val="0"/>
              </a:rPr>
              <a:t>"Pick a number"</a:t>
            </a:r>
            <a:r>
              <a:rPr b="0" baseline="0" i="0" lang="en" sz="1400" u="none" cap="none" strike="noStrike">
                <a:solidFill>
                  <a:srgbClr val="000000"/>
                </a:solidFill>
                <a:latin typeface="Verdana"/>
                <a:ea typeface="Verdana"/>
                <a:cs typeface="Verdana"/>
                <a:sym typeface="Verdana"/>
                <a:rtl val="0"/>
              </a:rPr>
              <a:t>, </a:t>
            </a:r>
            <a:r>
              <a:rPr b="0" baseline="0" i="0" lang="en" sz="1400" u="none" cap="none" strike="noStrike">
                <a:solidFill>
                  <a:srgbClr val="770000"/>
                </a:solidFill>
                <a:latin typeface="Verdana"/>
                <a:ea typeface="Verdana"/>
                <a:cs typeface="Verdana"/>
                <a:sym typeface="Verdana"/>
                <a:rtl val="0"/>
              </a:rPr>
              <a:t>""</a:t>
            </a:r>
            <a:r>
              <a:rPr b="0" baseline="0" i="0" lang="en" sz="1400" u="none" cap="none" strike="noStrike">
                <a:solidFill>
                  <a:srgbClr val="000000"/>
                </a:solidFill>
                <a:latin typeface="Verdana"/>
                <a:ea typeface="Verdana"/>
                <a:cs typeface="Verdana"/>
                <a:sym typeface="Verdana"/>
                <a:rtl val="0"/>
              </a:rPr>
              <a:t>));</a:t>
            </a:r>
            <a:br>
              <a:rPr b="0" baseline="0" i="0" lang="en" sz="1400" u="none" cap="none" strike="noStrike">
                <a:solidFill>
                  <a:srgbClr val="000000"/>
                </a:solidFill>
                <a:latin typeface="Verdana"/>
                <a:ea typeface="Verdana"/>
                <a:cs typeface="Verdana"/>
                <a:sym typeface="Verdana"/>
                <a:rtl val="0"/>
              </a:rPr>
            </a:br>
            <a:r>
              <a:rPr b="0" baseline="0" i="0" lang="en" sz="1400" u="none" cap="none" strike="noStrike">
                <a:solidFill>
                  <a:srgbClr val="550066"/>
                </a:solidFill>
                <a:latin typeface="Verdana"/>
                <a:ea typeface="Verdana"/>
                <a:cs typeface="Verdana"/>
                <a:sym typeface="Verdana"/>
                <a:rtl val="0"/>
              </a:rPr>
              <a:t>if</a:t>
            </a:r>
            <a:r>
              <a:rPr b="0" baseline="0" i="0" lang="en" sz="1400" u="none" cap="none" strike="noStrike">
                <a:solidFill>
                  <a:srgbClr val="000000"/>
                </a:solidFill>
                <a:latin typeface="Verdana"/>
                <a:ea typeface="Verdana"/>
                <a:cs typeface="Verdana"/>
                <a:sym typeface="Verdana"/>
                <a:rtl val="0"/>
              </a:rPr>
              <a:t> (!isNaN(theNumber)) {</a:t>
            </a:r>
            <a:br>
              <a:rPr b="0" baseline="0" i="0" lang="en" sz="1400" u="none" cap="none" strike="noStrike">
                <a:solidFill>
                  <a:srgbClr val="000000"/>
                </a:solidFill>
                <a:latin typeface="Verdana"/>
                <a:ea typeface="Verdana"/>
                <a:cs typeface="Verdana"/>
                <a:sym typeface="Verdana"/>
                <a:rtl val="0"/>
              </a:rPr>
            </a:br>
            <a:r>
              <a:rPr b="0" baseline="0" i="0" lang="en" sz="1400" u="none" cap="none" strike="noStrike">
                <a:solidFill>
                  <a:srgbClr val="000000"/>
                </a:solidFill>
                <a:latin typeface="Verdana"/>
                <a:ea typeface="Verdana"/>
                <a:cs typeface="Verdana"/>
                <a:sym typeface="Verdana"/>
                <a:rtl val="0"/>
              </a:rPr>
              <a:t>  alert(</a:t>
            </a:r>
            <a:r>
              <a:rPr b="0" baseline="0" i="0" lang="en" sz="1400" u="none" cap="none" strike="noStrike">
                <a:solidFill>
                  <a:srgbClr val="770000"/>
                </a:solidFill>
                <a:latin typeface="Verdana"/>
                <a:ea typeface="Verdana"/>
                <a:cs typeface="Verdana"/>
                <a:sym typeface="Verdana"/>
                <a:rtl val="0"/>
              </a:rPr>
              <a:t>"Your number is the square root of "</a:t>
            </a:r>
            <a:r>
              <a:rPr b="0" baseline="0" i="0" lang="en" sz="1400" u="none" cap="none" strike="noStrike">
                <a:solidFill>
                  <a:srgbClr val="000000"/>
                </a:solidFill>
                <a:latin typeface="Verdana"/>
                <a:ea typeface="Verdana"/>
                <a:cs typeface="Verdana"/>
                <a:sym typeface="Verdana"/>
                <a:rtl val="0"/>
              </a:rPr>
              <a:t> +</a:t>
            </a:r>
            <a:br>
              <a:rPr b="0" baseline="0" i="0" lang="en" sz="1400" u="none" cap="none" strike="noStrike">
                <a:solidFill>
                  <a:srgbClr val="000000"/>
                </a:solidFill>
                <a:latin typeface="Verdana"/>
                <a:ea typeface="Verdana"/>
                <a:cs typeface="Verdana"/>
                <a:sym typeface="Verdana"/>
                <a:rtl val="0"/>
              </a:rPr>
            </a:br>
            <a:r>
              <a:rPr b="0" baseline="0" i="0" lang="en" sz="1400" u="none" cap="none" strike="noStrike">
                <a:solidFill>
                  <a:srgbClr val="000000"/>
                </a:solidFill>
                <a:latin typeface="Verdana"/>
                <a:ea typeface="Verdana"/>
                <a:cs typeface="Verdana"/>
                <a:sym typeface="Verdana"/>
                <a:rtl val="0"/>
              </a:rPr>
              <a:t>        theNumber * theNumber);</a:t>
            </a:r>
            <a:br>
              <a:rPr b="0" baseline="0" i="0" lang="en" sz="1400" u="none" cap="none" strike="noStrike">
                <a:solidFill>
                  <a:srgbClr val="000000"/>
                </a:solidFill>
                <a:latin typeface="Verdana"/>
                <a:ea typeface="Verdana"/>
                <a:cs typeface="Verdana"/>
                <a:sym typeface="Verdana"/>
                <a:rtl val="0"/>
              </a:rPr>
            </a:br>
            <a:r>
              <a:rPr b="0" baseline="0" i="0" lang="en" sz="1400" u="none" cap="none" strike="noStrike">
                <a:solidFill>
                  <a:srgbClr val="000000"/>
                </a:solidFill>
                <a:latin typeface="Verdana"/>
                <a:ea typeface="Verdana"/>
                <a:cs typeface="Verdana"/>
                <a:sym typeface="Verdana"/>
                <a:rtl val="0"/>
              </a:rPr>
              <a:t>} </a:t>
            </a:r>
            <a:r>
              <a:rPr b="0" baseline="0" i="0" lang="en" sz="1400" u="none" cap="none" strike="noStrike">
                <a:solidFill>
                  <a:srgbClr val="550066"/>
                </a:solidFill>
                <a:latin typeface="Verdana"/>
                <a:ea typeface="Verdana"/>
                <a:cs typeface="Verdana"/>
                <a:sym typeface="Verdana"/>
                <a:rtl val="0"/>
              </a:rPr>
              <a:t>else {</a:t>
            </a:r>
            <a:br>
              <a:rPr b="0" baseline="0" i="0" lang="en" sz="1400" u="none" cap="none" strike="noStrike">
                <a:solidFill>
                  <a:srgbClr val="000000"/>
                </a:solidFill>
                <a:latin typeface="Verdana"/>
                <a:ea typeface="Verdana"/>
                <a:cs typeface="Verdana"/>
                <a:sym typeface="Verdana"/>
                <a:rtl val="0"/>
              </a:rPr>
            </a:br>
            <a:r>
              <a:rPr b="0" baseline="0" i="0" lang="en" sz="1400" u="none" cap="none" strike="noStrike">
                <a:solidFill>
                  <a:srgbClr val="000000"/>
                </a:solidFill>
                <a:latin typeface="Verdana"/>
                <a:ea typeface="Verdana"/>
                <a:cs typeface="Verdana"/>
                <a:sym typeface="Verdana"/>
                <a:rtl val="0"/>
              </a:rPr>
              <a:t>  alert(</a:t>
            </a:r>
            <a:r>
              <a:rPr b="0" baseline="0" i="0" lang="en" sz="1400" u="none" cap="none" strike="noStrike">
                <a:solidFill>
                  <a:srgbClr val="770000"/>
                </a:solidFill>
                <a:latin typeface="Verdana"/>
                <a:ea typeface="Verdana"/>
                <a:cs typeface="Verdana"/>
                <a:sym typeface="Verdana"/>
                <a:rtl val="0"/>
              </a:rPr>
              <a:t>"Hey. Why didn't you give me a number?"</a:t>
            </a:r>
            <a:r>
              <a:rPr b="0" baseline="0" i="0" lang="en" sz="1400" u="none" cap="none" strike="noStrike">
                <a:solidFill>
                  <a:srgbClr val="000000"/>
                </a:solidFill>
                <a:latin typeface="Verdana"/>
                <a:ea typeface="Verdana"/>
                <a:cs typeface="Verdana"/>
                <a:sym typeface="Verdana"/>
                <a:rtl val="0"/>
              </a:rPr>
              <a:t>);</a:t>
            </a:r>
          </a:p>
          <a:p>
            <a:pPr indent="0" lvl="0" marL="0" marR="0" rtl="0" algn="l">
              <a:lnSpc>
                <a:spcPct val="100000"/>
              </a:lnSpc>
              <a:spcBef>
                <a:spcPts val="0"/>
              </a:spcBef>
              <a:spcAft>
                <a:spcPts val="0"/>
              </a:spcAft>
              <a:buClr>
                <a:schemeClr val="dk1"/>
              </a:buClr>
              <a:buSzPct val="25000"/>
              <a:buFont typeface="Consolas"/>
              <a:buNone/>
            </a:pPr>
            <a:r>
              <a:rPr b="0" baseline="0" i="0" lang="en" sz="1400" u="none" cap="none" strike="noStrike">
                <a:solidFill>
                  <a:schemeClr val="dk1"/>
                </a:solidFill>
                <a:latin typeface="Consolas"/>
                <a:ea typeface="Consolas"/>
                <a:cs typeface="Consolas"/>
                <a:sym typeface="Consolas"/>
                <a:rtl val="0"/>
              </a:rPr>
              <a:t>}</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0" name="Shape 100"/>
        <p:cNvGrpSpPr/>
        <p:nvPr/>
      </p:nvGrpSpPr>
      <p:grpSpPr>
        <a:xfrm>
          <a:off x="0" y="0"/>
          <a:ext cx="0" cy="0"/>
          <a:chOff x="0" y="0"/>
          <a:chExt cx="0" cy="0"/>
        </a:xfrm>
      </p:grpSpPr>
      <p:sp>
        <p:nvSpPr>
          <p:cNvPr id="101" name="Shape 101"/>
          <p:cNvSpPr txBox="1"/>
          <p:nvPr>
            <p:ph type="title"/>
          </p:nvPr>
        </p:nvSpPr>
        <p:spPr>
          <a:xfrm>
            <a:off x="457200" y="139527"/>
            <a:ext cx="8229600" cy="8574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dk2"/>
              </a:buClr>
              <a:buSzPct val="25000"/>
              <a:buFont typeface="Arial"/>
              <a:buNone/>
            </a:pPr>
            <a:r>
              <a:rPr b="1" baseline="0" i="0" lang="en" sz="3600" u="none" cap="none" strike="noStrike">
                <a:solidFill>
                  <a:schemeClr val="dk2"/>
                </a:solidFill>
                <a:latin typeface="Arial"/>
                <a:ea typeface="Arial"/>
                <a:cs typeface="Arial"/>
                <a:sym typeface="Arial"/>
                <a:rtl val="0"/>
              </a:rPr>
              <a:t>If … else</a:t>
            </a:r>
          </a:p>
        </p:txBody>
      </p:sp>
      <p:sp>
        <p:nvSpPr>
          <p:cNvPr id="102" name="Shape 102"/>
          <p:cNvSpPr txBox="1"/>
          <p:nvPr>
            <p:ph idx="1" type="body"/>
          </p:nvPr>
        </p:nvSpPr>
        <p:spPr>
          <a:xfrm>
            <a:off x="457200" y="1200150"/>
            <a:ext cx="8229600" cy="3725698"/>
          </a:xfrm>
          <a:prstGeom prst="rect">
            <a:avLst/>
          </a:prstGeom>
          <a:noFill/>
          <a:ln>
            <a:noFill/>
          </a:ln>
        </p:spPr>
        <p:txBody>
          <a:bodyPr anchorCtr="0" anchor="t" bIns="91425" lIns="91425" rIns="91425" tIns="91425">
            <a:noAutofit/>
          </a:bodyPr>
          <a:lstStyle/>
          <a:p>
            <a:pPr indent="0" lvl="0" marL="0" marR="0" rtl="0" algn="l">
              <a:lnSpc>
                <a:spcPct val="145000"/>
              </a:lnSpc>
              <a:spcBef>
                <a:spcPts val="0"/>
              </a:spcBef>
              <a:spcAft>
                <a:spcPts val="0"/>
              </a:spcAft>
              <a:buClr>
                <a:schemeClr val="dk1"/>
              </a:buClr>
              <a:buSzPct val="25000"/>
              <a:buFont typeface="Georgia"/>
              <a:buNone/>
            </a:pPr>
            <a:r>
              <a:rPr b="0" baseline="0" i="0" lang="en" sz="1500" u="none" cap="none" strike="noStrike">
                <a:solidFill>
                  <a:srgbClr val="000000"/>
                </a:solidFill>
                <a:latin typeface="Georgia"/>
                <a:ea typeface="Georgia"/>
                <a:cs typeface="Georgia"/>
                <a:sym typeface="Georgia"/>
                <a:rtl val="0"/>
              </a:rPr>
              <a:t>If we have more than two paths to choose from, multiple </a:t>
            </a:r>
            <a:r>
              <a:rPr b="0" baseline="0" i="0" lang="en" sz="1400" u="none" cap="none" strike="noStrike">
                <a:solidFill>
                  <a:srgbClr val="000000"/>
                </a:solidFill>
                <a:latin typeface="Verdana"/>
                <a:ea typeface="Verdana"/>
                <a:cs typeface="Verdana"/>
                <a:sym typeface="Verdana"/>
                <a:rtl val="0"/>
              </a:rPr>
              <a:t>if</a:t>
            </a:r>
            <a:r>
              <a:rPr b="0" baseline="0" i="0" lang="en" sz="1500" u="none" cap="none" strike="noStrike">
                <a:solidFill>
                  <a:srgbClr val="000000"/>
                </a:solidFill>
                <a:latin typeface="Georgia"/>
                <a:ea typeface="Georgia"/>
                <a:cs typeface="Georgia"/>
                <a:sym typeface="Georgia"/>
                <a:rtl val="0"/>
              </a:rPr>
              <a:t>/</a:t>
            </a:r>
            <a:r>
              <a:rPr b="0" baseline="0" i="0" lang="en" sz="1400" u="none" cap="none" strike="noStrike">
                <a:solidFill>
                  <a:srgbClr val="000000"/>
                </a:solidFill>
                <a:latin typeface="Verdana"/>
                <a:ea typeface="Verdana"/>
                <a:cs typeface="Verdana"/>
                <a:sym typeface="Verdana"/>
                <a:rtl val="0"/>
              </a:rPr>
              <a:t>else</a:t>
            </a:r>
            <a:r>
              <a:rPr b="0" baseline="0" i="0" lang="en" sz="1500" u="none" cap="none" strike="noStrike">
                <a:solidFill>
                  <a:srgbClr val="000000"/>
                </a:solidFill>
                <a:latin typeface="Georgia"/>
                <a:ea typeface="Georgia"/>
                <a:cs typeface="Georgia"/>
                <a:sym typeface="Georgia"/>
                <a:rtl val="0"/>
              </a:rPr>
              <a:t> pairs can be “chained” together. Here’s an example:</a:t>
            </a:r>
          </a:p>
          <a:p>
            <a:pPr indent="0" lvl="0" marL="0" marR="0" rtl="0" algn="l">
              <a:lnSpc>
                <a:spcPct val="145000"/>
              </a:lnSpc>
              <a:spcBef>
                <a:spcPts val="0"/>
              </a:spcBef>
              <a:spcAft>
                <a:spcPts val="0"/>
              </a:spcAft>
              <a:buClr>
                <a:schemeClr val="dk1"/>
              </a:buClr>
              <a:buFont typeface="Arial"/>
              <a:buNone/>
            </a:pPr>
            <a:r>
              <a:t/>
            </a:r>
            <a:endParaRPr b="0" baseline="0" i="0" sz="1500" u="none" cap="none" strike="noStrike">
              <a:solidFill>
                <a:srgbClr val="000000"/>
              </a:solidFill>
              <a:latin typeface="Georgia"/>
              <a:ea typeface="Georgia"/>
              <a:cs typeface="Georgia"/>
              <a:sym typeface="Georgia"/>
              <a:rtl val="0"/>
            </a:endParaRPr>
          </a:p>
          <a:p>
            <a:pPr indent="0" lvl="0" marL="0" marR="0" rtl="0" algn="l">
              <a:lnSpc>
                <a:spcPct val="135000"/>
              </a:lnSpc>
              <a:spcBef>
                <a:spcPts val="0"/>
              </a:spcBef>
              <a:spcAft>
                <a:spcPts val="0"/>
              </a:spcAft>
              <a:buClr>
                <a:schemeClr val="dk1"/>
              </a:buClr>
              <a:buSzPct val="25000"/>
              <a:buFont typeface="Verdana"/>
              <a:buNone/>
            </a:pPr>
            <a:r>
              <a:rPr b="0" baseline="0" i="0" lang="en" sz="1400" u="none" cap="none" strike="noStrike">
                <a:solidFill>
                  <a:srgbClr val="550066"/>
                </a:solidFill>
                <a:latin typeface="Verdana"/>
                <a:ea typeface="Verdana"/>
                <a:cs typeface="Verdana"/>
                <a:sym typeface="Verdana"/>
                <a:rtl val="0"/>
              </a:rPr>
              <a:t>var</a:t>
            </a:r>
            <a:r>
              <a:rPr b="0" baseline="0" i="0" lang="en" sz="1400" u="none" cap="none" strike="noStrike">
                <a:solidFill>
                  <a:srgbClr val="000000"/>
                </a:solidFill>
                <a:latin typeface="Verdana"/>
                <a:ea typeface="Verdana"/>
                <a:cs typeface="Verdana"/>
                <a:sym typeface="Verdana"/>
                <a:rtl val="0"/>
              </a:rPr>
              <a:t> num = Number(prompt(</a:t>
            </a:r>
            <a:r>
              <a:rPr b="0" baseline="0" i="0" lang="en" sz="1400" u="none" cap="none" strike="noStrike">
                <a:solidFill>
                  <a:srgbClr val="770000"/>
                </a:solidFill>
                <a:latin typeface="Verdana"/>
                <a:ea typeface="Verdana"/>
                <a:cs typeface="Verdana"/>
                <a:sym typeface="Verdana"/>
                <a:rtl val="0"/>
              </a:rPr>
              <a:t>"Pick a number"</a:t>
            </a:r>
            <a:r>
              <a:rPr b="0" baseline="0" i="0" lang="en" sz="1400" u="none" cap="none" strike="noStrike">
                <a:solidFill>
                  <a:srgbClr val="000000"/>
                </a:solidFill>
                <a:latin typeface="Verdana"/>
                <a:ea typeface="Verdana"/>
                <a:cs typeface="Verdana"/>
                <a:sym typeface="Verdana"/>
                <a:rtl val="0"/>
              </a:rPr>
              <a:t>, </a:t>
            </a:r>
            <a:r>
              <a:rPr b="0" baseline="0" i="0" lang="en" sz="1400" u="none" cap="none" strike="noStrike">
                <a:solidFill>
                  <a:srgbClr val="770000"/>
                </a:solidFill>
                <a:latin typeface="Verdana"/>
                <a:ea typeface="Verdana"/>
                <a:cs typeface="Verdana"/>
                <a:sym typeface="Verdana"/>
                <a:rtl val="0"/>
              </a:rPr>
              <a:t>"0"</a:t>
            </a:r>
            <a:r>
              <a:rPr b="0" baseline="0" i="0" lang="en" sz="1400" u="none" cap="none" strike="noStrike">
                <a:solidFill>
                  <a:srgbClr val="000000"/>
                </a:solidFill>
                <a:latin typeface="Verdana"/>
                <a:ea typeface="Verdana"/>
                <a:cs typeface="Verdana"/>
                <a:sym typeface="Verdana"/>
                <a:rtl val="0"/>
              </a:rPr>
              <a:t>));</a:t>
            </a:r>
            <a:br>
              <a:rPr b="0" baseline="0" i="0" lang="en" sz="1400" u="none" cap="none" strike="noStrike">
                <a:solidFill>
                  <a:srgbClr val="000000"/>
                </a:solidFill>
                <a:latin typeface="Verdana"/>
                <a:ea typeface="Verdana"/>
                <a:cs typeface="Verdana"/>
                <a:sym typeface="Verdana"/>
                <a:rtl val="0"/>
              </a:rPr>
            </a:br>
            <a:br>
              <a:rPr b="0" baseline="0" i="0" lang="en" sz="1400" u="none" cap="none" strike="noStrike">
                <a:solidFill>
                  <a:srgbClr val="000000"/>
                </a:solidFill>
                <a:latin typeface="Verdana"/>
                <a:ea typeface="Verdana"/>
                <a:cs typeface="Verdana"/>
                <a:sym typeface="Verdana"/>
                <a:rtl val="0"/>
              </a:rPr>
            </a:br>
            <a:r>
              <a:rPr b="0" baseline="0" i="0" lang="en" sz="1400" u="none" cap="none" strike="noStrike">
                <a:solidFill>
                  <a:srgbClr val="550066"/>
                </a:solidFill>
                <a:latin typeface="Verdana"/>
                <a:ea typeface="Verdana"/>
                <a:cs typeface="Verdana"/>
                <a:sym typeface="Verdana"/>
                <a:rtl val="0"/>
              </a:rPr>
              <a:t>if</a:t>
            </a:r>
            <a:r>
              <a:rPr b="0" baseline="0" i="0" lang="en" sz="1400" u="none" cap="none" strike="noStrike">
                <a:solidFill>
                  <a:srgbClr val="000000"/>
                </a:solidFill>
                <a:latin typeface="Verdana"/>
                <a:ea typeface="Verdana"/>
                <a:cs typeface="Verdana"/>
                <a:sym typeface="Verdana"/>
                <a:rtl val="0"/>
              </a:rPr>
              <a:t> (num &lt; </a:t>
            </a:r>
            <a:r>
              <a:rPr b="0" baseline="0" i="0" lang="en" sz="1400" u="none" cap="none" strike="noStrike">
                <a:solidFill>
                  <a:srgbClr val="004422"/>
                </a:solidFill>
                <a:latin typeface="Verdana"/>
                <a:ea typeface="Verdana"/>
                <a:cs typeface="Verdana"/>
                <a:sym typeface="Verdana"/>
                <a:rtl val="0"/>
              </a:rPr>
              <a:t>10</a:t>
            </a:r>
            <a:r>
              <a:rPr b="0" baseline="0" i="0" lang="en" sz="1400" u="none" cap="none" strike="noStrike">
                <a:solidFill>
                  <a:srgbClr val="000000"/>
                </a:solidFill>
                <a:latin typeface="Verdana"/>
                <a:ea typeface="Verdana"/>
                <a:cs typeface="Verdana"/>
                <a:sym typeface="Verdana"/>
                <a:rtl val="0"/>
              </a:rPr>
              <a:t>) {</a:t>
            </a:r>
            <a:br>
              <a:rPr b="0" baseline="0" i="0" lang="en" sz="1400" u="none" cap="none" strike="noStrike">
                <a:solidFill>
                  <a:srgbClr val="000000"/>
                </a:solidFill>
                <a:latin typeface="Verdana"/>
                <a:ea typeface="Verdana"/>
                <a:cs typeface="Verdana"/>
                <a:sym typeface="Verdana"/>
                <a:rtl val="0"/>
              </a:rPr>
            </a:br>
            <a:r>
              <a:rPr b="0" baseline="0" i="0" lang="en" sz="1400" u="none" cap="none" strike="noStrike">
                <a:solidFill>
                  <a:srgbClr val="000000"/>
                </a:solidFill>
                <a:latin typeface="Verdana"/>
                <a:ea typeface="Verdana"/>
                <a:cs typeface="Verdana"/>
                <a:sym typeface="Verdana"/>
                <a:rtl val="0"/>
              </a:rPr>
              <a:t>  alert(</a:t>
            </a:r>
            <a:r>
              <a:rPr b="0" baseline="0" i="0" lang="en" sz="1400" u="none" cap="none" strike="noStrike">
                <a:solidFill>
                  <a:srgbClr val="770000"/>
                </a:solidFill>
                <a:latin typeface="Verdana"/>
                <a:ea typeface="Verdana"/>
                <a:cs typeface="Verdana"/>
                <a:sym typeface="Verdana"/>
                <a:rtl val="0"/>
              </a:rPr>
              <a:t>"Small"</a:t>
            </a:r>
            <a:r>
              <a:rPr b="0" baseline="0" i="0" lang="en" sz="1400" u="none" cap="none" strike="noStrike">
                <a:solidFill>
                  <a:srgbClr val="000000"/>
                </a:solidFill>
                <a:latin typeface="Verdana"/>
                <a:ea typeface="Verdana"/>
                <a:cs typeface="Verdana"/>
                <a:sym typeface="Verdana"/>
                <a:rtl val="0"/>
              </a:rPr>
              <a:t>);</a:t>
            </a:r>
            <a:br>
              <a:rPr b="0" baseline="0" i="0" lang="en" sz="1400" u="none" cap="none" strike="noStrike">
                <a:solidFill>
                  <a:srgbClr val="000000"/>
                </a:solidFill>
                <a:latin typeface="Verdana"/>
                <a:ea typeface="Verdana"/>
                <a:cs typeface="Verdana"/>
                <a:sym typeface="Verdana"/>
                <a:rtl val="0"/>
              </a:rPr>
            </a:br>
            <a:r>
              <a:rPr b="0" baseline="0" i="0" lang="en" sz="1400" u="none" cap="none" strike="noStrike">
                <a:solidFill>
                  <a:srgbClr val="000000"/>
                </a:solidFill>
                <a:latin typeface="Verdana"/>
                <a:ea typeface="Verdana"/>
                <a:cs typeface="Verdana"/>
                <a:sym typeface="Verdana"/>
                <a:rtl val="0"/>
              </a:rPr>
              <a:t>} </a:t>
            </a:r>
            <a:r>
              <a:rPr b="0" baseline="0" i="0" lang="en" sz="1400" u="none" cap="none" strike="noStrike">
                <a:solidFill>
                  <a:srgbClr val="550066"/>
                </a:solidFill>
                <a:latin typeface="Verdana"/>
                <a:ea typeface="Verdana"/>
                <a:cs typeface="Verdana"/>
                <a:sym typeface="Verdana"/>
                <a:rtl val="0"/>
              </a:rPr>
              <a:t>else</a:t>
            </a:r>
            <a:r>
              <a:rPr b="0" baseline="0" i="0" lang="en" sz="1400" u="none" cap="none" strike="noStrike">
                <a:solidFill>
                  <a:srgbClr val="000000"/>
                </a:solidFill>
                <a:latin typeface="Verdana"/>
                <a:ea typeface="Verdana"/>
                <a:cs typeface="Verdana"/>
                <a:sym typeface="Verdana"/>
                <a:rtl val="0"/>
              </a:rPr>
              <a:t> </a:t>
            </a:r>
            <a:r>
              <a:rPr b="0" baseline="0" i="0" lang="en" sz="1400" u="none" cap="none" strike="noStrike">
                <a:solidFill>
                  <a:srgbClr val="550066"/>
                </a:solidFill>
                <a:latin typeface="Verdana"/>
                <a:ea typeface="Verdana"/>
                <a:cs typeface="Verdana"/>
                <a:sym typeface="Verdana"/>
                <a:rtl val="0"/>
              </a:rPr>
              <a:t>if</a:t>
            </a:r>
            <a:r>
              <a:rPr b="0" baseline="0" i="0" lang="en" sz="1400" u="none" cap="none" strike="noStrike">
                <a:solidFill>
                  <a:srgbClr val="000000"/>
                </a:solidFill>
                <a:latin typeface="Verdana"/>
                <a:ea typeface="Verdana"/>
                <a:cs typeface="Verdana"/>
                <a:sym typeface="Verdana"/>
                <a:rtl val="0"/>
              </a:rPr>
              <a:t> (num &lt; </a:t>
            </a:r>
            <a:r>
              <a:rPr b="0" baseline="0" i="0" lang="en" sz="1400" u="none" cap="none" strike="noStrike">
                <a:solidFill>
                  <a:srgbClr val="004422"/>
                </a:solidFill>
                <a:latin typeface="Verdana"/>
                <a:ea typeface="Verdana"/>
                <a:cs typeface="Verdana"/>
                <a:sym typeface="Verdana"/>
                <a:rtl val="0"/>
              </a:rPr>
              <a:t>100</a:t>
            </a:r>
            <a:r>
              <a:rPr b="0" baseline="0" i="0" lang="en" sz="1400" u="none" cap="none" strike="noStrike">
                <a:solidFill>
                  <a:srgbClr val="000000"/>
                </a:solidFill>
                <a:latin typeface="Verdana"/>
                <a:ea typeface="Verdana"/>
                <a:cs typeface="Verdana"/>
                <a:sym typeface="Verdana"/>
                <a:rtl val="0"/>
              </a:rPr>
              <a:t>) {</a:t>
            </a:r>
            <a:br>
              <a:rPr b="0" baseline="0" i="0" lang="en" sz="1400" u="none" cap="none" strike="noStrike">
                <a:solidFill>
                  <a:srgbClr val="000000"/>
                </a:solidFill>
                <a:latin typeface="Verdana"/>
                <a:ea typeface="Verdana"/>
                <a:cs typeface="Verdana"/>
                <a:sym typeface="Verdana"/>
                <a:rtl val="0"/>
              </a:rPr>
            </a:br>
            <a:r>
              <a:rPr b="0" baseline="0" i="0" lang="en" sz="1400" u="none" cap="none" strike="noStrike">
                <a:solidFill>
                  <a:srgbClr val="000000"/>
                </a:solidFill>
                <a:latin typeface="Verdana"/>
                <a:ea typeface="Verdana"/>
                <a:cs typeface="Verdana"/>
                <a:sym typeface="Verdana"/>
                <a:rtl val="0"/>
              </a:rPr>
              <a:t>  alert(</a:t>
            </a:r>
            <a:r>
              <a:rPr b="0" baseline="0" i="0" lang="en" sz="1400" u="none" cap="none" strike="noStrike">
                <a:solidFill>
                  <a:srgbClr val="770000"/>
                </a:solidFill>
                <a:latin typeface="Verdana"/>
                <a:ea typeface="Verdana"/>
                <a:cs typeface="Verdana"/>
                <a:sym typeface="Verdana"/>
                <a:rtl val="0"/>
              </a:rPr>
              <a:t>"Medium"</a:t>
            </a:r>
            <a:r>
              <a:rPr b="0" baseline="0" i="0" lang="en" sz="1400" u="none" cap="none" strike="noStrike">
                <a:solidFill>
                  <a:srgbClr val="000000"/>
                </a:solidFill>
                <a:latin typeface="Verdana"/>
                <a:ea typeface="Verdana"/>
                <a:cs typeface="Verdana"/>
                <a:sym typeface="Verdana"/>
                <a:rtl val="0"/>
              </a:rPr>
              <a:t>);</a:t>
            </a:r>
            <a:br>
              <a:rPr b="0" baseline="0" i="0" lang="en" sz="1400" u="none" cap="none" strike="noStrike">
                <a:solidFill>
                  <a:srgbClr val="000000"/>
                </a:solidFill>
                <a:latin typeface="Verdana"/>
                <a:ea typeface="Verdana"/>
                <a:cs typeface="Verdana"/>
                <a:sym typeface="Verdana"/>
                <a:rtl val="0"/>
              </a:rPr>
            </a:br>
            <a:r>
              <a:rPr b="0" baseline="0" i="0" lang="en" sz="1400" u="none" cap="none" strike="noStrike">
                <a:solidFill>
                  <a:srgbClr val="000000"/>
                </a:solidFill>
                <a:latin typeface="Verdana"/>
                <a:ea typeface="Verdana"/>
                <a:cs typeface="Verdana"/>
                <a:sym typeface="Verdana"/>
                <a:rtl val="0"/>
              </a:rPr>
              <a:t>} </a:t>
            </a:r>
            <a:r>
              <a:rPr b="0" baseline="0" i="0" lang="en" sz="1400" u="none" cap="none" strike="noStrike">
                <a:solidFill>
                  <a:srgbClr val="550066"/>
                </a:solidFill>
                <a:latin typeface="Verdana"/>
                <a:ea typeface="Verdana"/>
                <a:cs typeface="Verdana"/>
                <a:sym typeface="Verdana"/>
                <a:rtl val="0"/>
              </a:rPr>
              <a:t>else {</a:t>
            </a:r>
            <a:br>
              <a:rPr b="0" baseline="0" i="0" lang="en" sz="1400" u="none" cap="none" strike="noStrike">
                <a:solidFill>
                  <a:srgbClr val="000000"/>
                </a:solidFill>
                <a:latin typeface="Verdana"/>
                <a:ea typeface="Verdana"/>
                <a:cs typeface="Verdana"/>
                <a:sym typeface="Verdana"/>
                <a:rtl val="0"/>
              </a:rPr>
            </a:br>
            <a:r>
              <a:rPr b="0" baseline="0" i="0" lang="en" sz="1400" u="none" cap="none" strike="noStrike">
                <a:solidFill>
                  <a:srgbClr val="000000"/>
                </a:solidFill>
                <a:latin typeface="Verdana"/>
                <a:ea typeface="Verdana"/>
                <a:cs typeface="Verdana"/>
                <a:sym typeface="Verdana"/>
                <a:rtl val="0"/>
              </a:rPr>
              <a:t>  alert(</a:t>
            </a:r>
            <a:r>
              <a:rPr b="0" baseline="0" i="0" lang="en" sz="1400" u="none" cap="none" strike="noStrike">
                <a:solidFill>
                  <a:srgbClr val="770000"/>
                </a:solidFill>
                <a:latin typeface="Verdana"/>
                <a:ea typeface="Verdana"/>
                <a:cs typeface="Verdana"/>
                <a:sym typeface="Verdana"/>
                <a:rtl val="0"/>
              </a:rPr>
              <a:t>"Large"</a:t>
            </a:r>
            <a:r>
              <a:rPr b="0" baseline="0" i="0" lang="en" sz="1400" u="none" cap="none" strike="noStrike">
                <a:solidFill>
                  <a:srgbClr val="000000"/>
                </a:solidFill>
                <a:latin typeface="Verdana"/>
                <a:ea typeface="Verdana"/>
                <a:cs typeface="Verdana"/>
                <a:sym typeface="Verdana"/>
                <a:rtl val="0"/>
              </a:rPr>
              <a:t>);</a:t>
            </a:r>
          </a:p>
          <a:p>
            <a:pPr indent="0" lvl="0" marL="0" marR="0" rtl="0" algn="l">
              <a:lnSpc>
                <a:spcPct val="135000"/>
              </a:lnSpc>
              <a:spcBef>
                <a:spcPts val="0"/>
              </a:spcBef>
              <a:spcAft>
                <a:spcPts val="0"/>
              </a:spcAft>
              <a:buClr>
                <a:schemeClr val="dk1"/>
              </a:buClr>
              <a:buSzPct val="25000"/>
              <a:buFont typeface="Consolas"/>
              <a:buNone/>
            </a:pPr>
            <a:r>
              <a:rPr b="0" baseline="0" i="0" lang="en" sz="1800" u="none" cap="none" strike="noStrike">
                <a:solidFill>
                  <a:schemeClr val="dk1"/>
                </a:solidFill>
                <a:latin typeface="Consolas"/>
                <a:ea typeface="Consolas"/>
                <a:cs typeface="Consolas"/>
                <a:sym typeface="Consolas"/>
                <a:rtl val="0"/>
              </a:rPr>
              <a:t>}</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6" name="Shape 106"/>
        <p:cNvGrpSpPr/>
        <p:nvPr/>
      </p:nvGrpSpPr>
      <p:grpSpPr>
        <a:xfrm>
          <a:off x="0" y="0"/>
          <a:ext cx="0" cy="0"/>
          <a:chOff x="0" y="0"/>
          <a:chExt cx="0" cy="0"/>
        </a:xfrm>
      </p:grpSpPr>
      <p:sp>
        <p:nvSpPr>
          <p:cNvPr id="107" name="Shape 107"/>
          <p:cNvSpPr txBox="1"/>
          <p:nvPr>
            <p:ph type="title"/>
          </p:nvPr>
        </p:nvSpPr>
        <p:spPr>
          <a:xfrm>
            <a:off x="457200" y="139527"/>
            <a:ext cx="8229600" cy="8574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dk2"/>
              </a:buClr>
              <a:buSzPct val="25000"/>
              <a:buFont typeface="Arial"/>
              <a:buNone/>
            </a:pPr>
            <a:r>
              <a:rPr b="1" baseline="0" i="0" lang="en" sz="3600" u="none" cap="none" strike="noStrike">
                <a:solidFill>
                  <a:schemeClr val="dk2"/>
                </a:solidFill>
                <a:latin typeface="Arial"/>
                <a:ea typeface="Arial"/>
                <a:cs typeface="Arial"/>
                <a:sym typeface="Arial"/>
                <a:rtl val="0"/>
              </a:rPr>
              <a:t>Exercise</a:t>
            </a:r>
          </a:p>
        </p:txBody>
      </p:sp>
      <p:sp>
        <p:nvSpPr>
          <p:cNvPr id="108" name="Shape 108"/>
          <p:cNvSpPr txBox="1"/>
          <p:nvPr>
            <p:ph idx="1" type="body"/>
          </p:nvPr>
        </p:nvSpPr>
        <p:spPr>
          <a:xfrm>
            <a:off x="457200" y="1200150"/>
            <a:ext cx="8229600" cy="3725698"/>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Calibri"/>
              <a:buNone/>
            </a:pPr>
            <a:r>
              <a:rPr b="0" baseline="0" i="0" lang="en" sz="1800" u="none" cap="none" strike="noStrike">
                <a:solidFill>
                  <a:schemeClr val="dk1"/>
                </a:solidFill>
                <a:latin typeface="Calibri"/>
                <a:ea typeface="Calibri"/>
                <a:cs typeface="Calibri"/>
                <a:sym typeface="Calibri"/>
                <a:rtl val="0"/>
              </a:rPr>
              <a:t>Assign 2 integers to variables. Write if/then/else statement to output (to console) text if:</a:t>
            </a:r>
          </a:p>
          <a:p>
            <a:pPr indent="0" lvl="0" marL="0" marR="0" rtl="0" algn="l">
              <a:lnSpc>
                <a:spcPct val="100000"/>
              </a:lnSpc>
              <a:spcBef>
                <a:spcPts val="0"/>
              </a:spcBef>
              <a:spcAft>
                <a:spcPts val="0"/>
              </a:spcAft>
              <a:buClr>
                <a:schemeClr val="dk1"/>
              </a:buClr>
              <a:buFont typeface="Arial"/>
              <a:buNone/>
            </a:pPr>
            <a:r>
              <a:t/>
            </a:r>
            <a:endParaRPr b="0" baseline="0" i="0" sz="1800" u="none" cap="none" strike="noStrike">
              <a:solidFill>
                <a:schemeClr val="dk1"/>
              </a:solidFill>
              <a:latin typeface="Calibri"/>
              <a:ea typeface="Calibri"/>
              <a:cs typeface="Calibri"/>
              <a:sym typeface="Calibri"/>
              <a:rtl val="0"/>
            </a:endParaRPr>
          </a:p>
          <a:p>
            <a:pPr indent="-342900" lvl="0" marL="457200" marR="0" rtl="0" algn="l">
              <a:lnSpc>
                <a:spcPct val="100000"/>
              </a:lnSpc>
              <a:spcBef>
                <a:spcPts val="0"/>
              </a:spcBef>
              <a:spcAft>
                <a:spcPts val="0"/>
              </a:spcAft>
              <a:buClr>
                <a:schemeClr val="dk1"/>
              </a:buClr>
              <a:buSzPct val="100000"/>
              <a:buFont typeface="Arial"/>
              <a:buChar char="●"/>
            </a:pPr>
            <a:r>
              <a:rPr b="0" baseline="0" i="0" lang="en" sz="1800" u="none" cap="none" strike="noStrike">
                <a:solidFill>
                  <a:schemeClr val="dk1"/>
                </a:solidFill>
                <a:latin typeface="Calibri"/>
                <a:ea typeface="Calibri"/>
                <a:cs typeface="Calibri"/>
                <a:sym typeface="Calibri"/>
                <a:rtl val="0"/>
              </a:rPr>
              <a:t>number is less than x</a:t>
            </a:r>
          </a:p>
          <a:p>
            <a:pPr indent="-342900" lvl="0" marL="457200" marR="0" rtl="0" algn="l">
              <a:lnSpc>
                <a:spcPct val="100000"/>
              </a:lnSpc>
              <a:spcBef>
                <a:spcPts val="0"/>
              </a:spcBef>
              <a:spcAft>
                <a:spcPts val="0"/>
              </a:spcAft>
              <a:buClr>
                <a:schemeClr val="dk1"/>
              </a:buClr>
              <a:buSzPct val="100000"/>
              <a:buFont typeface="Arial"/>
              <a:buChar char="●"/>
            </a:pPr>
            <a:r>
              <a:rPr b="0" baseline="0" i="0" lang="en" sz="1800" u="none" cap="none" strike="noStrike">
                <a:solidFill>
                  <a:schemeClr val="dk1"/>
                </a:solidFill>
                <a:latin typeface="Calibri"/>
                <a:ea typeface="Calibri"/>
                <a:cs typeface="Calibri"/>
                <a:sym typeface="Calibri"/>
                <a:rtl val="0"/>
              </a:rPr>
              <a:t>number is greater than x</a:t>
            </a:r>
          </a:p>
          <a:p>
            <a:pPr indent="-342900" lvl="0" marL="457200" marR="0" rtl="0" algn="l">
              <a:lnSpc>
                <a:spcPct val="100000"/>
              </a:lnSpc>
              <a:spcBef>
                <a:spcPts val="0"/>
              </a:spcBef>
              <a:spcAft>
                <a:spcPts val="0"/>
              </a:spcAft>
              <a:buClr>
                <a:schemeClr val="dk1"/>
              </a:buClr>
              <a:buSzPct val="100000"/>
              <a:buFont typeface="Arial"/>
              <a:buChar char="●"/>
            </a:pPr>
            <a:r>
              <a:rPr b="0" baseline="0" i="0" lang="en" sz="1800" u="none" cap="none" strike="noStrike">
                <a:solidFill>
                  <a:schemeClr val="dk1"/>
                </a:solidFill>
                <a:latin typeface="Calibri"/>
                <a:ea typeface="Calibri"/>
                <a:cs typeface="Calibri"/>
                <a:sym typeface="Calibri"/>
                <a:rtl val="0"/>
              </a:rPr>
              <a:t>number is = to x</a:t>
            </a:r>
          </a:p>
          <a:p>
            <a:pPr indent="0" lvl="0" marL="0" marR="0" rtl="0" algn="l">
              <a:lnSpc>
                <a:spcPct val="100000"/>
              </a:lnSpc>
              <a:spcBef>
                <a:spcPts val="0"/>
              </a:spcBef>
              <a:spcAft>
                <a:spcPts val="0"/>
              </a:spcAft>
              <a:buClr>
                <a:schemeClr val="dk1"/>
              </a:buClr>
              <a:buFont typeface="Arial"/>
              <a:buNone/>
            </a:pPr>
            <a:r>
              <a:t/>
            </a:r>
            <a:endParaRPr b="0" baseline="0" i="0" sz="1800" u="none" cap="none" strike="noStrike">
              <a:solidFill>
                <a:schemeClr val="dk1"/>
              </a:solidFill>
              <a:latin typeface="Calibri"/>
              <a:ea typeface="Calibri"/>
              <a:cs typeface="Calibri"/>
              <a:sym typeface="Calibri"/>
              <a:rtl val="0"/>
            </a:endParaRPr>
          </a:p>
          <a:p>
            <a:pPr indent="0" lvl="0" marL="0" marR="0" rtl="0" algn="l">
              <a:lnSpc>
                <a:spcPct val="100000"/>
              </a:lnSpc>
              <a:spcBef>
                <a:spcPts val="0"/>
              </a:spcBef>
              <a:spcAft>
                <a:spcPts val="0"/>
              </a:spcAft>
              <a:buClr>
                <a:schemeClr val="dk1"/>
              </a:buClr>
              <a:buSzPct val="25000"/>
              <a:buFont typeface="Calibri"/>
              <a:buNone/>
            </a:pPr>
            <a:r>
              <a:rPr b="0" baseline="0" i="0" lang="en" sz="1800" u="none" cap="none" strike="noStrike">
                <a:solidFill>
                  <a:schemeClr val="dk1"/>
                </a:solidFill>
                <a:latin typeface="Calibri"/>
                <a:ea typeface="Calibri"/>
                <a:cs typeface="Calibri"/>
                <a:sym typeface="Calibri"/>
                <a:rtl val="0"/>
              </a:rPr>
              <a:t>Change the value of the variables in order to see your results change.</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2" name="Shape 112"/>
        <p:cNvGrpSpPr/>
        <p:nvPr/>
      </p:nvGrpSpPr>
      <p:grpSpPr>
        <a:xfrm>
          <a:off x="0" y="0"/>
          <a:ext cx="0" cy="0"/>
          <a:chOff x="0" y="0"/>
          <a:chExt cx="0" cy="0"/>
        </a:xfrm>
      </p:grpSpPr>
      <p:sp>
        <p:nvSpPr>
          <p:cNvPr id="113" name="Shape 113"/>
          <p:cNvSpPr txBox="1"/>
          <p:nvPr>
            <p:ph type="title"/>
          </p:nvPr>
        </p:nvSpPr>
        <p:spPr>
          <a:xfrm>
            <a:off x="457200" y="139527"/>
            <a:ext cx="8229600" cy="8574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dk2"/>
              </a:buClr>
              <a:buSzPct val="25000"/>
              <a:buFont typeface="Arial"/>
              <a:buNone/>
            </a:pPr>
            <a:r>
              <a:rPr b="1" baseline="0" i="0" lang="en" sz="3600" u="none" cap="none" strike="noStrike">
                <a:solidFill>
                  <a:schemeClr val="dk2"/>
                </a:solidFill>
                <a:latin typeface="Arial"/>
                <a:ea typeface="Arial"/>
                <a:cs typeface="Arial"/>
                <a:sym typeface="Arial"/>
                <a:rtl val="0"/>
              </a:rPr>
              <a:t>while… loop</a:t>
            </a:r>
          </a:p>
        </p:txBody>
      </p:sp>
      <p:sp>
        <p:nvSpPr>
          <p:cNvPr id="114" name="Shape 114"/>
          <p:cNvSpPr txBox="1"/>
          <p:nvPr>
            <p:ph idx="1" type="body"/>
          </p:nvPr>
        </p:nvSpPr>
        <p:spPr>
          <a:xfrm>
            <a:off x="457200" y="1200150"/>
            <a:ext cx="8229600" cy="3725698"/>
          </a:xfrm>
          <a:prstGeom prst="rect">
            <a:avLst/>
          </a:prstGeom>
          <a:noFill/>
          <a:ln>
            <a:noFill/>
          </a:ln>
        </p:spPr>
        <p:txBody>
          <a:bodyPr anchorCtr="0" anchor="t" bIns="91425" lIns="91425" rIns="91425" tIns="91425">
            <a:noAutofit/>
          </a:bodyPr>
          <a:lstStyle/>
          <a:p>
            <a:pPr indent="0" lvl="0" marL="0" marR="0" rtl="0" algn="l">
              <a:lnSpc>
                <a:spcPct val="135000"/>
              </a:lnSpc>
              <a:spcBef>
                <a:spcPts val="0"/>
              </a:spcBef>
              <a:spcAft>
                <a:spcPts val="0"/>
              </a:spcAft>
              <a:buClr>
                <a:schemeClr val="dk1"/>
              </a:buClr>
              <a:buSzPct val="25000"/>
              <a:buFont typeface="Verdana"/>
              <a:buNone/>
            </a:pPr>
            <a:r>
              <a:rPr b="0" baseline="0" i="0" lang="en" sz="1400" u="none" cap="none" strike="noStrike">
                <a:solidFill>
                  <a:srgbClr val="550066"/>
                </a:solidFill>
                <a:latin typeface="Verdana"/>
                <a:ea typeface="Verdana"/>
                <a:cs typeface="Verdana"/>
                <a:sym typeface="Verdana"/>
                <a:rtl val="0"/>
              </a:rPr>
              <a:t>var</a:t>
            </a:r>
            <a:r>
              <a:rPr b="0" baseline="0" i="0" lang="en" sz="1400" u="none" cap="none" strike="noStrike">
                <a:solidFill>
                  <a:srgbClr val="000000"/>
                </a:solidFill>
                <a:latin typeface="Verdana"/>
                <a:ea typeface="Verdana"/>
                <a:cs typeface="Verdana"/>
                <a:sym typeface="Verdana"/>
                <a:rtl val="0"/>
              </a:rPr>
              <a:t> number = </a:t>
            </a:r>
            <a:r>
              <a:rPr b="0" baseline="0" i="0" lang="en" sz="1400" u="none" cap="none" strike="noStrike">
                <a:solidFill>
                  <a:srgbClr val="004422"/>
                </a:solidFill>
                <a:latin typeface="Verdana"/>
                <a:ea typeface="Verdana"/>
                <a:cs typeface="Verdana"/>
                <a:sym typeface="Verdana"/>
                <a:rtl val="0"/>
              </a:rPr>
              <a:t>0</a:t>
            </a:r>
            <a:r>
              <a:rPr b="0" baseline="0" i="0" lang="en" sz="1400" u="none" cap="none" strike="noStrike">
                <a:solidFill>
                  <a:srgbClr val="000000"/>
                </a:solidFill>
                <a:latin typeface="Verdana"/>
                <a:ea typeface="Verdana"/>
                <a:cs typeface="Verdana"/>
                <a:sym typeface="Verdana"/>
                <a:rtl val="0"/>
              </a:rPr>
              <a:t>;</a:t>
            </a:r>
            <a:br>
              <a:rPr b="0" baseline="0" i="0" lang="en" sz="1400" u="none" cap="none" strike="noStrike">
                <a:solidFill>
                  <a:srgbClr val="000000"/>
                </a:solidFill>
                <a:latin typeface="Verdana"/>
                <a:ea typeface="Verdana"/>
                <a:cs typeface="Verdana"/>
                <a:sym typeface="Verdana"/>
                <a:rtl val="0"/>
              </a:rPr>
            </a:br>
            <a:r>
              <a:rPr b="0" baseline="0" i="0" lang="en" sz="1400" u="none" cap="none" strike="noStrike">
                <a:solidFill>
                  <a:srgbClr val="550066"/>
                </a:solidFill>
                <a:latin typeface="Verdana"/>
                <a:ea typeface="Verdana"/>
                <a:cs typeface="Verdana"/>
                <a:sym typeface="Verdana"/>
                <a:rtl val="0"/>
              </a:rPr>
              <a:t>while</a:t>
            </a:r>
            <a:r>
              <a:rPr b="0" baseline="0" i="0" lang="en" sz="1400" u="none" cap="none" strike="noStrike">
                <a:solidFill>
                  <a:srgbClr val="000000"/>
                </a:solidFill>
                <a:latin typeface="Verdana"/>
                <a:ea typeface="Verdana"/>
                <a:cs typeface="Verdana"/>
                <a:sym typeface="Verdana"/>
                <a:rtl val="0"/>
              </a:rPr>
              <a:t> (number &lt;= </a:t>
            </a:r>
            <a:r>
              <a:rPr b="0" baseline="0" i="0" lang="en" sz="1400" u="none" cap="none" strike="noStrike">
                <a:solidFill>
                  <a:srgbClr val="004422"/>
                </a:solidFill>
                <a:latin typeface="Verdana"/>
                <a:ea typeface="Verdana"/>
                <a:cs typeface="Verdana"/>
                <a:sym typeface="Verdana"/>
                <a:rtl val="0"/>
              </a:rPr>
              <a:t>12</a:t>
            </a:r>
            <a:r>
              <a:rPr b="0" baseline="0" i="0" lang="en" sz="1400" u="none" cap="none" strike="noStrike">
                <a:solidFill>
                  <a:srgbClr val="000000"/>
                </a:solidFill>
                <a:latin typeface="Verdana"/>
                <a:ea typeface="Verdana"/>
                <a:cs typeface="Verdana"/>
                <a:sym typeface="Verdana"/>
                <a:rtl val="0"/>
              </a:rPr>
              <a:t>) {</a:t>
            </a:r>
            <a:br>
              <a:rPr b="0" baseline="0" i="0" lang="en" sz="1400" u="none" cap="none" strike="noStrike">
                <a:solidFill>
                  <a:srgbClr val="000000"/>
                </a:solidFill>
                <a:latin typeface="Verdana"/>
                <a:ea typeface="Verdana"/>
                <a:cs typeface="Verdana"/>
                <a:sym typeface="Verdana"/>
                <a:rtl val="0"/>
              </a:rPr>
            </a:br>
            <a:r>
              <a:rPr b="0" baseline="0" i="0" lang="en" sz="1400" u="none" cap="none" strike="noStrike">
                <a:solidFill>
                  <a:srgbClr val="000000"/>
                </a:solidFill>
                <a:latin typeface="Verdana"/>
                <a:ea typeface="Verdana"/>
                <a:cs typeface="Verdana"/>
                <a:sym typeface="Verdana"/>
                <a:rtl val="0"/>
              </a:rPr>
              <a:t>  console.log(number);</a:t>
            </a:r>
            <a:br>
              <a:rPr b="0" baseline="0" i="0" lang="en" sz="1400" u="none" cap="none" strike="noStrike">
                <a:solidFill>
                  <a:srgbClr val="000000"/>
                </a:solidFill>
                <a:latin typeface="Verdana"/>
                <a:ea typeface="Verdana"/>
                <a:cs typeface="Verdana"/>
                <a:sym typeface="Verdana"/>
                <a:rtl val="0"/>
              </a:rPr>
            </a:br>
            <a:r>
              <a:rPr b="0" baseline="0" i="0" lang="en" sz="1400" u="none" cap="none" strike="noStrike">
                <a:solidFill>
                  <a:srgbClr val="000000"/>
                </a:solidFill>
                <a:latin typeface="Verdana"/>
                <a:ea typeface="Verdana"/>
                <a:cs typeface="Verdana"/>
                <a:sym typeface="Verdana"/>
                <a:rtl val="0"/>
              </a:rPr>
              <a:t>  number = number + </a:t>
            </a:r>
            <a:r>
              <a:rPr b="0" baseline="0" i="0" lang="en" sz="1400" u="none" cap="none" strike="noStrike">
                <a:solidFill>
                  <a:srgbClr val="004422"/>
                </a:solidFill>
                <a:latin typeface="Verdana"/>
                <a:ea typeface="Verdana"/>
                <a:cs typeface="Verdana"/>
                <a:sym typeface="Verdana"/>
                <a:rtl val="0"/>
              </a:rPr>
              <a:t>2</a:t>
            </a:r>
            <a:r>
              <a:rPr b="0" baseline="0" i="0" lang="en" sz="1400" u="none" cap="none" strike="noStrike">
                <a:solidFill>
                  <a:srgbClr val="000000"/>
                </a:solidFill>
                <a:latin typeface="Verdana"/>
                <a:ea typeface="Verdana"/>
                <a:cs typeface="Verdana"/>
                <a:sym typeface="Verdana"/>
                <a:rtl val="0"/>
              </a:rPr>
              <a:t>;</a:t>
            </a:r>
            <a:br>
              <a:rPr b="0" baseline="0" i="0" lang="en" sz="1400" u="none" cap="none" strike="noStrike">
                <a:solidFill>
                  <a:srgbClr val="000000"/>
                </a:solidFill>
                <a:latin typeface="Verdana"/>
                <a:ea typeface="Verdana"/>
                <a:cs typeface="Verdana"/>
                <a:sym typeface="Verdana"/>
                <a:rtl val="0"/>
              </a:rPr>
            </a:br>
            <a:r>
              <a:rPr b="0" baseline="0" i="0" lang="en" sz="1400" u="none" cap="none" strike="noStrike">
                <a:solidFill>
                  <a:srgbClr val="000000"/>
                </a:solidFill>
                <a:latin typeface="Verdana"/>
                <a:ea typeface="Verdana"/>
                <a:cs typeface="Verdana"/>
                <a:sym typeface="Verdana"/>
                <a:rtl val="0"/>
              </a:rPr>
              <a:t>}</a:t>
            </a:r>
            <a:br>
              <a:rPr b="0" baseline="0" i="0" lang="en" sz="1400" u="none" cap="none" strike="noStrike">
                <a:solidFill>
                  <a:srgbClr val="000000"/>
                </a:solidFill>
                <a:latin typeface="Verdana"/>
                <a:ea typeface="Verdana"/>
                <a:cs typeface="Verdana"/>
                <a:sym typeface="Verdana"/>
                <a:rtl val="0"/>
              </a:rPr>
            </a:br>
          </a:p>
          <a:p>
            <a:pPr indent="0" lvl="0" marL="0" marR="0" rtl="0" algn="l">
              <a:lnSpc>
                <a:spcPct val="145000"/>
              </a:lnSpc>
              <a:spcBef>
                <a:spcPts val="0"/>
              </a:spcBef>
              <a:spcAft>
                <a:spcPts val="0"/>
              </a:spcAft>
              <a:buClr>
                <a:schemeClr val="dk1"/>
              </a:buClr>
              <a:buSzPct val="25000"/>
              <a:buFont typeface="Calibri"/>
              <a:buNone/>
            </a:pPr>
            <a:r>
              <a:rPr b="0" baseline="0" i="0" lang="en" sz="1800" u="none" cap="none" strike="noStrike">
                <a:solidFill>
                  <a:srgbClr val="000000"/>
                </a:solidFill>
                <a:latin typeface="Calibri"/>
                <a:ea typeface="Calibri"/>
                <a:cs typeface="Calibri"/>
                <a:sym typeface="Calibri"/>
                <a:rtl val="0"/>
              </a:rPr>
              <a:t>A statement starting with the keyword while creates a loop. The word </a:t>
            </a:r>
            <a:r>
              <a:rPr b="1" baseline="0" i="0" lang="en" sz="1800" u="sng" cap="none" strike="noStrike">
                <a:solidFill>
                  <a:srgbClr val="000000"/>
                </a:solidFill>
                <a:latin typeface="Calibri"/>
                <a:ea typeface="Calibri"/>
                <a:cs typeface="Calibri"/>
                <a:sym typeface="Calibri"/>
                <a:rtl val="0"/>
              </a:rPr>
              <a:t>while</a:t>
            </a:r>
            <a:r>
              <a:rPr b="0" baseline="0" i="0" lang="en" sz="1800" u="none" cap="none" strike="noStrike">
                <a:solidFill>
                  <a:srgbClr val="000000"/>
                </a:solidFill>
                <a:latin typeface="Calibri"/>
                <a:ea typeface="Calibri"/>
                <a:cs typeface="Calibri"/>
                <a:sym typeface="Calibri"/>
                <a:rtl val="0"/>
              </a:rPr>
              <a:t> is followed by an expression in parentheses and then a statement, much likeif. The loop executes that statement as long as the expression produces a value that is true when converted </a:t>
            </a:r>
          </a:p>
          <a:p>
            <a:pPr indent="0" lvl="0" marL="0" marR="0" rtl="0" algn="l">
              <a:lnSpc>
                <a:spcPct val="145000"/>
              </a:lnSpc>
              <a:spcBef>
                <a:spcPts val="0"/>
              </a:spcBef>
              <a:spcAft>
                <a:spcPts val="0"/>
              </a:spcAft>
              <a:buClr>
                <a:schemeClr val="dk1"/>
              </a:buClr>
              <a:buSzPct val="25000"/>
              <a:buFont typeface="Calibri"/>
              <a:buNone/>
            </a:pPr>
            <a:r>
              <a:rPr b="0" baseline="0" i="0" lang="en" sz="1800" u="none" cap="none" strike="noStrike">
                <a:solidFill>
                  <a:srgbClr val="000000"/>
                </a:solidFill>
                <a:latin typeface="Calibri"/>
                <a:ea typeface="Calibri"/>
                <a:cs typeface="Calibri"/>
                <a:sym typeface="Calibri"/>
                <a:rtl val="0"/>
              </a:rPr>
              <a:t>to Boolean type.</a:t>
            </a:r>
          </a:p>
          <a:p>
            <a:pPr indent="0" lvl="0" marL="0" marR="0" rtl="0" algn="l">
              <a:lnSpc>
                <a:spcPct val="100000"/>
              </a:lnSpc>
              <a:spcBef>
                <a:spcPts val="0"/>
              </a:spcBef>
              <a:spcAft>
                <a:spcPts val="0"/>
              </a:spcAft>
              <a:buClr>
                <a:schemeClr val="dk1"/>
              </a:buClr>
              <a:buFont typeface="Arial"/>
              <a:buNone/>
            </a:pPr>
            <a:r>
              <a:t/>
            </a:r>
            <a:endParaRPr b="0" baseline="0" i="0" sz="3000" u="none" cap="none" strike="noStrike">
              <a:solidFill>
                <a:schemeClr val="dk1"/>
              </a:solidFill>
              <a:latin typeface="Arial"/>
              <a:ea typeface="Arial"/>
              <a:cs typeface="Arial"/>
              <a:sym typeface="Arial"/>
              <a:rtl val="0"/>
            </a:endParaRP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8" name="Shape 118"/>
        <p:cNvGrpSpPr/>
        <p:nvPr/>
      </p:nvGrpSpPr>
      <p:grpSpPr>
        <a:xfrm>
          <a:off x="0" y="0"/>
          <a:ext cx="0" cy="0"/>
          <a:chOff x="0" y="0"/>
          <a:chExt cx="0" cy="0"/>
        </a:xfrm>
      </p:grpSpPr>
      <p:sp>
        <p:nvSpPr>
          <p:cNvPr id="119" name="Shape 119"/>
          <p:cNvSpPr txBox="1"/>
          <p:nvPr>
            <p:ph type="title"/>
          </p:nvPr>
        </p:nvSpPr>
        <p:spPr>
          <a:xfrm>
            <a:off x="457200" y="139527"/>
            <a:ext cx="8229600" cy="8574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dk2"/>
              </a:buClr>
              <a:buSzPct val="25000"/>
              <a:buFont typeface="Arial"/>
              <a:buNone/>
            </a:pPr>
            <a:r>
              <a:rPr b="1" baseline="0" i="0" lang="en" sz="3600" u="none" cap="none" strike="noStrike">
                <a:solidFill>
                  <a:schemeClr val="dk2"/>
                </a:solidFill>
                <a:latin typeface="Arial"/>
                <a:ea typeface="Arial"/>
                <a:cs typeface="Arial"/>
                <a:sym typeface="Arial"/>
                <a:rtl val="0"/>
              </a:rPr>
              <a:t>Exercise</a:t>
            </a:r>
          </a:p>
        </p:txBody>
      </p:sp>
      <p:sp>
        <p:nvSpPr>
          <p:cNvPr id="120" name="Shape 120"/>
          <p:cNvSpPr txBox="1"/>
          <p:nvPr>
            <p:ph idx="1" type="body"/>
          </p:nvPr>
        </p:nvSpPr>
        <p:spPr>
          <a:xfrm>
            <a:off x="457200" y="1200150"/>
            <a:ext cx="8229600" cy="3725698"/>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Calibri"/>
              <a:buNone/>
            </a:pPr>
            <a:r>
              <a:rPr b="0" baseline="0" i="0" lang="en" sz="1800" u="none" cap="none" strike="noStrike">
                <a:solidFill>
                  <a:schemeClr val="dk1"/>
                </a:solidFill>
                <a:latin typeface="Calibri"/>
                <a:ea typeface="Calibri"/>
                <a:cs typeface="Calibri"/>
                <a:sym typeface="Calibri"/>
                <a:rtl val="0"/>
              </a:rPr>
              <a:t>A paint brush costs $3. Display the price for paint brushes up to 100 paint brushes in increments of 10, starting with quantity of 0. Use a “while” loop.</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4" name="Shape 124"/>
        <p:cNvGrpSpPr/>
        <p:nvPr/>
      </p:nvGrpSpPr>
      <p:grpSpPr>
        <a:xfrm>
          <a:off x="0" y="0"/>
          <a:ext cx="0" cy="0"/>
          <a:chOff x="0" y="0"/>
          <a:chExt cx="0" cy="0"/>
        </a:xfrm>
      </p:grpSpPr>
      <p:sp>
        <p:nvSpPr>
          <p:cNvPr id="125" name="Shape 125"/>
          <p:cNvSpPr txBox="1"/>
          <p:nvPr>
            <p:ph type="title"/>
          </p:nvPr>
        </p:nvSpPr>
        <p:spPr>
          <a:xfrm>
            <a:off x="457200" y="139527"/>
            <a:ext cx="8229600" cy="8574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dk2"/>
              </a:buClr>
              <a:buSzPct val="25000"/>
              <a:buFont typeface="Arial"/>
              <a:buNone/>
            </a:pPr>
            <a:r>
              <a:rPr b="1" baseline="0" i="0" lang="en" sz="3600" u="none" cap="none" strike="noStrike">
                <a:solidFill>
                  <a:schemeClr val="dk2"/>
                </a:solidFill>
                <a:latin typeface="Arial"/>
                <a:ea typeface="Arial"/>
                <a:cs typeface="Arial"/>
                <a:sym typeface="Arial"/>
                <a:rtl val="0"/>
              </a:rPr>
              <a:t>for … loop</a:t>
            </a:r>
          </a:p>
        </p:txBody>
      </p:sp>
      <p:sp>
        <p:nvSpPr>
          <p:cNvPr id="126" name="Shape 126"/>
          <p:cNvSpPr txBox="1"/>
          <p:nvPr>
            <p:ph idx="1" type="body"/>
          </p:nvPr>
        </p:nvSpPr>
        <p:spPr>
          <a:xfrm>
            <a:off x="457200" y="1200150"/>
            <a:ext cx="8229600" cy="3725698"/>
          </a:xfrm>
          <a:prstGeom prst="rect">
            <a:avLst/>
          </a:prstGeom>
          <a:noFill/>
          <a:ln>
            <a:noFill/>
          </a:ln>
        </p:spPr>
        <p:txBody>
          <a:bodyPr anchorCtr="0" anchor="t" bIns="91425" lIns="91425" rIns="91425" tIns="91425">
            <a:noAutofit/>
          </a:bodyPr>
          <a:lstStyle/>
          <a:p>
            <a:pPr indent="0" lvl="0" marL="0" marR="0" rtl="0" algn="l">
              <a:lnSpc>
                <a:spcPct val="135000"/>
              </a:lnSpc>
              <a:spcBef>
                <a:spcPts val="0"/>
              </a:spcBef>
              <a:spcAft>
                <a:spcPts val="0"/>
              </a:spcAft>
              <a:buClr>
                <a:schemeClr val="dk1"/>
              </a:buClr>
              <a:buSzPct val="25000"/>
              <a:buFont typeface="Verdana"/>
              <a:buNone/>
            </a:pPr>
            <a:r>
              <a:rPr b="0" baseline="0" i="0" lang="en" sz="1400" u="none" cap="none" strike="noStrike">
                <a:solidFill>
                  <a:srgbClr val="550066"/>
                </a:solidFill>
                <a:latin typeface="Verdana"/>
                <a:ea typeface="Verdana"/>
                <a:cs typeface="Verdana"/>
                <a:sym typeface="Verdana"/>
                <a:rtl val="0"/>
              </a:rPr>
              <a:t>for</a:t>
            </a:r>
            <a:r>
              <a:rPr b="0" baseline="0" i="0" lang="en" sz="1400" u="none" cap="none" strike="noStrike">
                <a:solidFill>
                  <a:srgbClr val="000000"/>
                </a:solidFill>
                <a:latin typeface="Verdana"/>
                <a:ea typeface="Verdana"/>
                <a:cs typeface="Verdana"/>
                <a:sym typeface="Verdana"/>
                <a:rtl val="0"/>
              </a:rPr>
              <a:t> (number = </a:t>
            </a:r>
            <a:r>
              <a:rPr b="0" baseline="0" i="0" lang="en" sz="1400" u="none" cap="none" strike="noStrike">
                <a:solidFill>
                  <a:srgbClr val="004422"/>
                </a:solidFill>
                <a:latin typeface="Verdana"/>
                <a:ea typeface="Verdana"/>
                <a:cs typeface="Verdana"/>
                <a:sym typeface="Verdana"/>
                <a:rtl val="0"/>
              </a:rPr>
              <a:t>0</a:t>
            </a:r>
            <a:r>
              <a:rPr b="0" baseline="0" i="0" lang="en" sz="1400" u="none" cap="none" strike="noStrike">
                <a:solidFill>
                  <a:srgbClr val="000000"/>
                </a:solidFill>
                <a:latin typeface="Verdana"/>
                <a:ea typeface="Verdana"/>
                <a:cs typeface="Verdana"/>
                <a:sym typeface="Verdana"/>
                <a:rtl val="0"/>
              </a:rPr>
              <a:t>; number &lt;= </a:t>
            </a:r>
            <a:r>
              <a:rPr b="0" baseline="0" i="0" lang="en" sz="1400" u="none" cap="none" strike="noStrike">
                <a:solidFill>
                  <a:srgbClr val="004422"/>
                </a:solidFill>
                <a:latin typeface="Verdana"/>
                <a:ea typeface="Verdana"/>
                <a:cs typeface="Verdana"/>
                <a:sym typeface="Verdana"/>
                <a:rtl val="0"/>
              </a:rPr>
              <a:t>12</a:t>
            </a:r>
            <a:r>
              <a:rPr b="0" baseline="0" i="0" lang="en" sz="1400" u="none" cap="none" strike="noStrike">
                <a:solidFill>
                  <a:srgbClr val="000000"/>
                </a:solidFill>
                <a:latin typeface="Verdana"/>
                <a:ea typeface="Verdana"/>
                <a:cs typeface="Verdana"/>
                <a:sym typeface="Verdana"/>
                <a:rtl val="0"/>
              </a:rPr>
              <a:t>; number = number + </a:t>
            </a:r>
            <a:r>
              <a:rPr b="0" baseline="0" i="0" lang="en" sz="1400" u="none" cap="none" strike="noStrike">
                <a:solidFill>
                  <a:srgbClr val="004422"/>
                </a:solidFill>
                <a:latin typeface="Verdana"/>
                <a:ea typeface="Verdana"/>
                <a:cs typeface="Verdana"/>
                <a:sym typeface="Verdana"/>
                <a:rtl val="0"/>
              </a:rPr>
              <a:t>2</a:t>
            </a:r>
            <a:r>
              <a:rPr b="0" baseline="0" i="0" lang="en" sz="1400" u="none" cap="none" strike="noStrike">
                <a:solidFill>
                  <a:srgbClr val="000000"/>
                </a:solidFill>
                <a:latin typeface="Verdana"/>
                <a:ea typeface="Verdana"/>
                <a:cs typeface="Verdana"/>
                <a:sym typeface="Verdana"/>
                <a:rtl val="0"/>
              </a:rPr>
              <a:t>) {</a:t>
            </a:r>
            <a:br>
              <a:rPr b="0" baseline="0" i="0" lang="en" sz="1400" u="none" cap="none" strike="noStrike">
                <a:solidFill>
                  <a:srgbClr val="000000"/>
                </a:solidFill>
                <a:latin typeface="Verdana"/>
                <a:ea typeface="Verdana"/>
                <a:cs typeface="Verdana"/>
                <a:sym typeface="Verdana"/>
                <a:rtl val="0"/>
              </a:rPr>
            </a:br>
            <a:r>
              <a:rPr b="0" baseline="0" i="0" lang="en" sz="1400" u="none" cap="none" strike="noStrike">
                <a:solidFill>
                  <a:srgbClr val="000000"/>
                </a:solidFill>
                <a:latin typeface="Verdana"/>
                <a:ea typeface="Verdana"/>
                <a:cs typeface="Verdana"/>
                <a:sym typeface="Verdana"/>
                <a:rtl val="0"/>
              </a:rPr>
              <a:t>  console.log(number);</a:t>
            </a:r>
          </a:p>
          <a:p>
            <a:pPr indent="0" lvl="0" marL="0" marR="0" rtl="0" algn="l">
              <a:lnSpc>
                <a:spcPct val="135000"/>
              </a:lnSpc>
              <a:spcBef>
                <a:spcPts val="0"/>
              </a:spcBef>
              <a:spcAft>
                <a:spcPts val="0"/>
              </a:spcAft>
              <a:buClr>
                <a:schemeClr val="dk1"/>
              </a:buClr>
              <a:buSzPct val="25000"/>
              <a:buFont typeface="Verdana"/>
              <a:buNone/>
            </a:pPr>
            <a:r>
              <a:rPr b="0" baseline="0" i="0" lang="en" sz="1400" u="none" cap="none" strike="noStrike">
                <a:solidFill>
                  <a:srgbClr val="000000"/>
                </a:solidFill>
                <a:latin typeface="Verdana"/>
                <a:ea typeface="Verdana"/>
                <a:cs typeface="Verdana"/>
                <a:sym typeface="Verdana"/>
                <a:rtl val="0"/>
              </a:rPr>
              <a:t>}</a:t>
            </a:r>
            <a:br>
              <a:rPr b="0" baseline="0" i="0" lang="en" sz="1400" u="none" cap="none" strike="noStrike">
                <a:solidFill>
                  <a:srgbClr val="000000"/>
                </a:solidFill>
                <a:latin typeface="Verdana"/>
                <a:ea typeface="Verdana"/>
                <a:cs typeface="Verdana"/>
                <a:sym typeface="Verdana"/>
                <a:rtl val="0"/>
              </a:rPr>
            </a:br>
          </a:p>
          <a:p>
            <a:pPr indent="0" lvl="0" marL="0" marR="0" rtl="0" algn="l">
              <a:lnSpc>
                <a:spcPct val="135000"/>
              </a:lnSpc>
              <a:spcBef>
                <a:spcPts val="0"/>
              </a:spcBef>
              <a:spcAft>
                <a:spcPts val="0"/>
              </a:spcAft>
              <a:buClr>
                <a:schemeClr val="dk1"/>
              </a:buClr>
              <a:buSzPct val="25000"/>
              <a:buFont typeface="Calibri"/>
              <a:buNone/>
            </a:pPr>
            <a:r>
              <a:rPr b="0" baseline="0" i="0" lang="en" sz="1800" u="none" cap="none" strike="noStrike">
                <a:solidFill>
                  <a:srgbClr val="000000"/>
                </a:solidFill>
                <a:latin typeface="Calibri"/>
                <a:ea typeface="Calibri"/>
                <a:cs typeface="Calibri"/>
                <a:sym typeface="Calibri"/>
                <a:rtl val="0"/>
              </a:rPr>
              <a:t>This program is exactly equivalent to the </a:t>
            </a:r>
            <a:r>
              <a:rPr b="0" baseline="0" i="0" lang="en" sz="1800" u="sng" cap="none" strike="noStrike">
                <a:solidFill>
                  <a:schemeClr val="hlink"/>
                </a:solidFill>
                <a:latin typeface="Calibri"/>
                <a:ea typeface="Calibri"/>
                <a:cs typeface="Calibri"/>
                <a:sym typeface="Calibri"/>
                <a:hlinkClick r:id="rId3"/>
                <a:rtl val="0"/>
              </a:rPr>
              <a:t>earlier</a:t>
            </a:r>
            <a:r>
              <a:rPr b="0" baseline="0" i="0" lang="en" sz="1800" u="none" cap="none" strike="noStrike">
                <a:solidFill>
                  <a:srgbClr val="000000"/>
                </a:solidFill>
                <a:latin typeface="Calibri"/>
                <a:ea typeface="Calibri"/>
                <a:cs typeface="Calibri"/>
                <a:sym typeface="Calibri"/>
                <a:rtl val="0"/>
              </a:rPr>
              <a:t> even-number-printing example. The </a:t>
            </a:r>
          </a:p>
          <a:p>
            <a:pPr indent="0" lvl="0" marL="0" marR="0" rtl="0" algn="l">
              <a:lnSpc>
                <a:spcPct val="135000"/>
              </a:lnSpc>
              <a:spcBef>
                <a:spcPts val="0"/>
              </a:spcBef>
              <a:spcAft>
                <a:spcPts val="0"/>
              </a:spcAft>
              <a:buClr>
                <a:schemeClr val="dk1"/>
              </a:buClr>
              <a:buSzPct val="25000"/>
              <a:buFont typeface="Calibri"/>
              <a:buNone/>
            </a:pPr>
            <a:r>
              <a:rPr b="0" baseline="0" i="0" lang="en" sz="1800" u="none" cap="none" strike="noStrike">
                <a:solidFill>
                  <a:srgbClr val="000000"/>
                </a:solidFill>
                <a:latin typeface="Calibri"/>
                <a:ea typeface="Calibri"/>
                <a:cs typeface="Calibri"/>
                <a:sym typeface="Calibri"/>
                <a:rtl val="0"/>
              </a:rPr>
              <a:t>only change is that all the statements that are related to the “state” of the loop are now grouped together. The parentheses after a for keyword must contain two semicolons. </a:t>
            </a:r>
          </a:p>
          <a:p>
            <a:pPr indent="0" lvl="0" marL="0" marR="0" rtl="0" algn="l">
              <a:lnSpc>
                <a:spcPct val="135000"/>
              </a:lnSpc>
              <a:spcBef>
                <a:spcPts val="0"/>
              </a:spcBef>
              <a:spcAft>
                <a:spcPts val="0"/>
              </a:spcAft>
              <a:buClr>
                <a:schemeClr val="dk1"/>
              </a:buClr>
              <a:buSzPct val="25000"/>
              <a:buFont typeface="Calibri"/>
              <a:buNone/>
            </a:pPr>
            <a:r>
              <a:rPr b="0" baseline="0" i="0" lang="en" sz="1800" u="none" cap="none" strike="noStrike">
                <a:solidFill>
                  <a:srgbClr val="000000"/>
                </a:solidFill>
                <a:latin typeface="Calibri"/>
                <a:ea typeface="Calibri"/>
                <a:cs typeface="Calibri"/>
                <a:sym typeface="Calibri"/>
                <a:rtl val="0"/>
              </a:rPr>
              <a:t>The part before the first semicolon </a:t>
            </a:r>
            <a:r>
              <a:rPr b="0" baseline="0" i="1" lang="en" sz="1800" u="none" cap="none" strike="noStrike">
                <a:solidFill>
                  <a:srgbClr val="000000"/>
                </a:solidFill>
                <a:latin typeface="Calibri"/>
                <a:ea typeface="Calibri"/>
                <a:cs typeface="Calibri"/>
                <a:sym typeface="Calibri"/>
                <a:rtl val="0"/>
              </a:rPr>
              <a:t>initializes</a:t>
            </a:r>
            <a:r>
              <a:rPr b="0" baseline="0" i="0" lang="en" sz="1800" u="none" cap="none" strike="noStrike">
                <a:solidFill>
                  <a:srgbClr val="000000"/>
                </a:solidFill>
                <a:latin typeface="Calibri"/>
                <a:ea typeface="Calibri"/>
                <a:cs typeface="Calibri"/>
                <a:sym typeface="Calibri"/>
                <a:rtl val="0"/>
              </a:rPr>
              <a:t> the loop, usually by defining a variable. </a:t>
            </a:r>
          </a:p>
          <a:p>
            <a:pPr indent="0" lvl="0" marL="0" marR="0" rtl="0" algn="l">
              <a:lnSpc>
                <a:spcPct val="135000"/>
              </a:lnSpc>
              <a:spcBef>
                <a:spcPts val="0"/>
              </a:spcBef>
              <a:spcAft>
                <a:spcPts val="0"/>
              </a:spcAft>
              <a:buClr>
                <a:schemeClr val="dk1"/>
              </a:buClr>
              <a:buSzPct val="25000"/>
              <a:buFont typeface="Calibri"/>
              <a:buNone/>
            </a:pPr>
            <a:r>
              <a:rPr b="0" baseline="0" i="0" lang="en" sz="1800" u="none" cap="none" strike="noStrike">
                <a:solidFill>
                  <a:srgbClr val="000000"/>
                </a:solidFill>
                <a:latin typeface="Calibri"/>
                <a:ea typeface="Calibri"/>
                <a:cs typeface="Calibri"/>
                <a:sym typeface="Calibri"/>
                <a:rtl val="0"/>
              </a:rPr>
              <a:t>The second part is the expression that </a:t>
            </a:r>
            <a:r>
              <a:rPr b="0" baseline="0" i="1" lang="en" sz="1800" u="none" cap="none" strike="noStrike">
                <a:solidFill>
                  <a:srgbClr val="000000"/>
                </a:solidFill>
                <a:latin typeface="Calibri"/>
                <a:ea typeface="Calibri"/>
                <a:cs typeface="Calibri"/>
                <a:sym typeface="Calibri"/>
                <a:rtl val="0"/>
              </a:rPr>
              <a:t>checks</a:t>
            </a:r>
            <a:r>
              <a:rPr b="0" baseline="0" i="0" lang="en" sz="1800" u="none" cap="none" strike="noStrike">
                <a:solidFill>
                  <a:srgbClr val="000000"/>
                </a:solidFill>
                <a:latin typeface="Calibri"/>
                <a:ea typeface="Calibri"/>
                <a:cs typeface="Calibri"/>
                <a:sym typeface="Calibri"/>
                <a:rtl val="0"/>
              </a:rPr>
              <a:t> whether the loop must continue. The </a:t>
            </a:r>
          </a:p>
          <a:p>
            <a:pPr indent="0" lvl="0" marL="0" marR="0" rtl="0" algn="l">
              <a:lnSpc>
                <a:spcPct val="135000"/>
              </a:lnSpc>
              <a:spcBef>
                <a:spcPts val="0"/>
              </a:spcBef>
              <a:spcAft>
                <a:spcPts val="0"/>
              </a:spcAft>
              <a:buClr>
                <a:schemeClr val="dk1"/>
              </a:buClr>
              <a:buSzPct val="25000"/>
              <a:buFont typeface="Calibri"/>
              <a:buNone/>
            </a:pPr>
            <a:r>
              <a:rPr b="0" baseline="0" i="0" lang="en" sz="1800" u="none" cap="none" strike="noStrike">
                <a:solidFill>
                  <a:srgbClr val="000000"/>
                </a:solidFill>
                <a:latin typeface="Calibri"/>
                <a:ea typeface="Calibri"/>
                <a:cs typeface="Calibri"/>
                <a:sym typeface="Calibri"/>
                <a:rtl val="0"/>
              </a:rPr>
              <a:t>final part </a:t>
            </a:r>
            <a:r>
              <a:rPr b="0" baseline="0" i="1" lang="en" sz="1800" u="none" cap="none" strike="noStrike">
                <a:solidFill>
                  <a:srgbClr val="000000"/>
                </a:solidFill>
                <a:latin typeface="Calibri"/>
                <a:ea typeface="Calibri"/>
                <a:cs typeface="Calibri"/>
                <a:sym typeface="Calibri"/>
                <a:rtl val="0"/>
              </a:rPr>
              <a:t>updates</a:t>
            </a:r>
            <a:r>
              <a:rPr b="0" baseline="0" i="0" lang="en" sz="1800" u="none" cap="none" strike="noStrike">
                <a:solidFill>
                  <a:srgbClr val="000000"/>
                </a:solidFill>
                <a:latin typeface="Calibri"/>
                <a:ea typeface="Calibri"/>
                <a:cs typeface="Calibri"/>
                <a:sym typeface="Calibri"/>
                <a:rtl val="0"/>
              </a:rPr>
              <a:t> the state of the loop after every iteration. In most cases, this is s</a:t>
            </a:r>
          </a:p>
          <a:p>
            <a:pPr indent="0" lvl="0" marL="0" marR="0" rtl="0" algn="l">
              <a:lnSpc>
                <a:spcPct val="135000"/>
              </a:lnSpc>
              <a:spcBef>
                <a:spcPts val="0"/>
              </a:spcBef>
              <a:spcAft>
                <a:spcPts val="0"/>
              </a:spcAft>
              <a:buClr>
                <a:schemeClr val="dk1"/>
              </a:buClr>
              <a:buSzPct val="25000"/>
              <a:buFont typeface="Calibri"/>
              <a:buNone/>
            </a:pPr>
            <a:r>
              <a:rPr b="0" baseline="0" i="0" lang="en" sz="1800" u="none" cap="none" strike="noStrike">
                <a:solidFill>
                  <a:srgbClr val="000000"/>
                </a:solidFill>
                <a:latin typeface="Calibri"/>
                <a:ea typeface="Calibri"/>
                <a:cs typeface="Calibri"/>
                <a:sym typeface="Calibri"/>
                <a:rtl val="0"/>
              </a:rPr>
              <a:t>horter and clearer than a while construct.</a:t>
            </a:r>
          </a:p>
          <a:p>
            <a:pPr indent="0" lvl="0" marL="0" marR="0" rtl="0" algn="l">
              <a:lnSpc>
                <a:spcPct val="100000"/>
              </a:lnSpc>
              <a:spcBef>
                <a:spcPts val="0"/>
              </a:spcBef>
              <a:spcAft>
                <a:spcPts val="0"/>
              </a:spcAft>
              <a:buClr>
                <a:schemeClr val="dk1"/>
              </a:buClr>
              <a:buFont typeface="Arial"/>
              <a:buNone/>
            </a:pPr>
            <a:r>
              <a:t/>
            </a:r>
            <a:endParaRPr b="0" baseline="0" i="0" sz="3000" u="none" cap="none" strike="noStrike">
              <a:solidFill>
                <a:schemeClr val="dk1"/>
              </a:solidFill>
              <a:latin typeface="Arial"/>
              <a:ea typeface="Arial"/>
              <a:cs typeface="Arial"/>
              <a:sym typeface="Arial"/>
              <a:rtl val="0"/>
            </a:endParaRP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0" name="Shape 130"/>
        <p:cNvGrpSpPr/>
        <p:nvPr/>
      </p:nvGrpSpPr>
      <p:grpSpPr>
        <a:xfrm>
          <a:off x="0" y="0"/>
          <a:ext cx="0" cy="0"/>
          <a:chOff x="0" y="0"/>
          <a:chExt cx="0" cy="0"/>
        </a:xfrm>
      </p:grpSpPr>
      <p:sp>
        <p:nvSpPr>
          <p:cNvPr id="131" name="Shape 131"/>
          <p:cNvSpPr txBox="1"/>
          <p:nvPr>
            <p:ph type="title"/>
          </p:nvPr>
        </p:nvSpPr>
        <p:spPr>
          <a:xfrm>
            <a:off x="457200" y="139527"/>
            <a:ext cx="8229600" cy="8574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dk2"/>
              </a:buClr>
              <a:buSzPct val="25000"/>
              <a:buFont typeface="Arial"/>
              <a:buNone/>
            </a:pPr>
            <a:r>
              <a:rPr b="1" baseline="0" i="0" lang="en" sz="3600" u="none" cap="none" strike="noStrike">
                <a:solidFill>
                  <a:schemeClr val="dk2"/>
                </a:solidFill>
                <a:latin typeface="Arial"/>
                <a:ea typeface="Arial"/>
                <a:cs typeface="Arial"/>
                <a:sym typeface="Arial"/>
                <a:rtl val="0"/>
              </a:rPr>
              <a:t>Exercise</a:t>
            </a:r>
          </a:p>
        </p:txBody>
      </p:sp>
      <p:sp>
        <p:nvSpPr>
          <p:cNvPr id="132" name="Shape 132"/>
          <p:cNvSpPr txBox="1"/>
          <p:nvPr>
            <p:ph idx="1" type="body"/>
          </p:nvPr>
        </p:nvSpPr>
        <p:spPr>
          <a:xfrm>
            <a:off x="457200" y="1200150"/>
            <a:ext cx="8229600" cy="3725698"/>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Calibri"/>
              <a:buNone/>
            </a:pPr>
            <a:r>
              <a:rPr b="0" baseline="0" i="0" lang="en" sz="1800" u="none" cap="none" strike="noStrike">
                <a:solidFill>
                  <a:schemeClr val="dk1"/>
                </a:solidFill>
                <a:latin typeface="Calibri"/>
                <a:ea typeface="Calibri"/>
                <a:cs typeface="Calibri"/>
                <a:sym typeface="Calibri"/>
                <a:rtl val="0"/>
              </a:rPr>
              <a:t>Using a “for loop”, display a list of numbers using the range 1 through 20. Format in HTML and be sure to use a &lt;br&gt; after each displayed number.</a:t>
            </a:r>
          </a:p>
          <a:p>
            <a:pPr indent="0" lvl="0" marL="0" marR="0" rtl="0" algn="l">
              <a:lnSpc>
                <a:spcPct val="100000"/>
              </a:lnSpc>
              <a:spcBef>
                <a:spcPts val="0"/>
              </a:spcBef>
              <a:spcAft>
                <a:spcPts val="0"/>
              </a:spcAft>
              <a:buClr>
                <a:schemeClr val="dk1"/>
              </a:buClr>
              <a:buFont typeface="Arial"/>
              <a:buNone/>
            </a:pPr>
            <a:r>
              <a:t/>
            </a:r>
            <a:endParaRPr b="0" baseline="0" i="0" sz="1800" u="none" cap="none" strike="noStrike">
              <a:solidFill>
                <a:schemeClr val="dk1"/>
              </a:solidFill>
              <a:latin typeface="Calibri"/>
              <a:ea typeface="Calibri"/>
              <a:cs typeface="Calibri"/>
              <a:sym typeface="Calibri"/>
              <a:rtl val="0"/>
            </a:endParaRPr>
          </a:p>
          <a:p>
            <a:pPr indent="0" lvl="0" marL="0" marR="0" rtl="0" algn="l">
              <a:lnSpc>
                <a:spcPct val="100000"/>
              </a:lnSpc>
              <a:spcBef>
                <a:spcPts val="0"/>
              </a:spcBef>
              <a:spcAft>
                <a:spcPts val="0"/>
              </a:spcAft>
              <a:buClr>
                <a:schemeClr val="dk1"/>
              </a:buClr>
              <a:buSzPct val="25000"/>
              <a:buFont typeface="Calibri"/>
              <a:buNone/>
            </a:pPr>
            <a:r>
              <a:rPr b="0" baseline="0" i="0" lang="en" sz="1800" u="none" cap="none" strike="noStrike">
                <a:solidFill>
                  <a:schemeClr val="dk1"/>
                </a:solidFill>
                <a:latin typeface="Calibri"/>
                <a:ea typeface="Calibri"/>
                <a:cs typeface="Calibri"/>
                <a:sym typeface="Calibri"/>
                <a:rtl val="0"/>
              </a:rPr>
              <a:t>Things you will need to do/understand:</a:t>
            </a:r>
          </a:p>
          <a:p>
            <a:pPr indent="0" lvl="0" marL="0" marR="0" rtl="0" algn="l">
              <a:lnSpc>
                <a:spcPct val="100000"/>
              </a:lnSpc>
              <a:spcBef>
                <a:spcPts val="0"/>
              </a:spcBef>
              <a:spcAft>
                <a:spcPts val="0"/>
              </a:spcAft>
              <a:buClr>
                <a:schemeClr val="dk1"/>
              </a:buClr>
              <a:buFont typeface="Arial"/>
              <a:buNone/>
            </a:pPr>
            <a:r>
              <a:t/>
            </a:r>
            <a:endParaRPr b="0" baseline="0" i="0" sz="1800" u="none" cap="none" strike="noStrike">
              <a:solidFill>
                <a:schemeClr val="dk1"/>
              </a:solidFill>
              <a:latin typeface="Calibri"/>
              <a:ea typeface="Calibri"/>
              <a:cs typeface="Calibri"/>
              <a:sym typeface="Calibri"/>
              <a:rtl val="0"/>
            </a:endParaRPr>
          </a:p>
          <a:p>
            <a:pPr indent="-342900" lvl="0" marL="457200" marR="0" rtl="0" algn="l">
              <a:lnSpc>
                <a:spcPct val="100000"/>
              </a:lnSpc>
              <a:spcBef>
                <a:spcPts val="0"/>
              </a:spcBef>
              <a:spcAft>
                <a:spcPts val="0"/>
              </a:spcAft>
              <a:buClr>
                <a:schemeClr val="dk1"/>
              </a:buClr>
              <a:buSzPct val="100000"/>
              <a:buFont typeface="Calibri"/>
              <a:buAutoNum type="arabicParenR"/>
            </a:pPr>
            <a:r>
              <a:rPr b="0" baseline="0" i="0" lang="en" sz="1800" u="none" cap="none" strike="noStrike">
                <a:solidFill>
                  <a:schemeClr val="dk1"/>
                </a:solidFill>
                <a:latin typeface="Calibri"/>
                <a:ea typeface="Calibri"/>
                <a:cs typeface="Calibri"/>
                <a:sym typeface="Calibri"/>
                <a:rtl val="0"/>
              </a:rPr>
              <a:t>How to write a for loop</a:t>
            </a:r>
          </a:p>
          <a:p>
            <a:pPr indent="-342900" lvl="0" marL="457200" marR="0" rtl="0" algn="l">
              <a:lnSpc>
                <a:spcPct val="100000"/>
              </a:lnSpc>
              <a:spcBef>
                <a:spcPts val="0"/>
              </a:spcBef>
              <a:spcAft>
                <a:spcPts val="0"/>
              </a:spcAft>
              <a:buClr>
                <a:schemeClr val="dk1"/>
              </a:buClr>
              <a:buSzPct val="100000"/>
              <a:buFont typeface="Calibri"/>
              <a:buAutoNum type="arabicParenR"/>
            </a:pPr>
            <a:r>
              <a:rPr b="0" baseline="0" i="0" lang="en" sz="1800" u="none" cap="none" strike="noStrike">
                <a:solidFill>
                  <a:schemeClr val="dk1"/>
                </a:solidFill>
                <a:latin typeface="Calibri"/>
                <a:ea typeface="Calibri"/>
                <a:cs typeface="Calibri"/>
                <a:sym typeface="Calibri"/>
                <a:rtl val="0"/>
              </a:rPr>
              <a:t>Concatenate text using +</a:t>
            </a:r>
          </a:p>
          <a:p>
            <a:pPr indent="-342900" lvl="0" marL="457200" marR="0" rtl="0" algn="l">
              <a:lnSpc>
                <a:spcPct val="100000"/>
              </a:lnSpc>
              <a:spcBef>
                <a:spcPts val="0"/>
              </a:spcBef>
              <a:spcAft>
                <a:spcPts val="0"/>
              </a:spcAft>
              <a:buClr>
                <a:schemeClr val="dk1"/>
              </a:buClr>
              <a:buSzPct val="100000"/>
              <a:buFont typeface="Calibri"/>
              <a:buAutoNum type="arabicParenR"/>
            </a:pPr>
            <a:r>
              <a:rPr b="0" baseline="0" i="0" lang="en" sz="1800" u="none" cap="none" strike="noStrike">
                <a:solidFill>
                  <a:srgbClr val="000000"/>
                </a:solidFill>
                <a:latin typeface="Calibri"/>
                <a:ea typeface="Calibri"/>
                <a:cs typeface="Calibri"/>
                <a:sym typeface="Calibri"/>
                <a:rtl val="0"/>
              </a:rPr>
              <a:t>Use document.write();</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6" name="Shape 136"/>
        <p:cNvGrpSpPr/>
        <p:nvPr/>
      </p:nvGrpSpPr>
      <p:grpSpPr>
        <a:xfrm>
          <a:off x="0" y="0"/>
          <a:ext cx="0" cy="0"/>
          <a:chOff x="0" y="0"/>
          <a:chExt cx="0" cy="0"/>
        </a:xfrm>
      </p:grpSpPr>
      <p:sp>
        <p:nvSpPr>
          <p:cNvPr id="137" name="Shape 137"/>
          <p:cNvSpPr txBox="1"/>
          <p:nvPr>
            <p:ph type="title"/>
          </p:nvPr>
        </p:nvSpPr>
        <p:spPr>
          <a:xfrm>
            <a:off x="457200" y="139527"/>
            <a:ext cx="8229600" cy="8574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dk2"/>
              </a:buClr>
              <a:buSzPct val="25000"/>
              <a:buFont typeface="Arial"/>
              <a:buNone/>
            </a:pPr>
            <a:r>
              <a:rPr b="1" baseline="0" i="0" lang="en" sz="3600" u="none" cap="none" strike="noStrike">
                <a:solidFill>
                  <a:schemeClr val="dk2"/>
                </a:solidFill>
                <a:latin typeface="Arial"/>
                <a:ea typeface="Arial"/>
                <a:cs typeface="Arial"/>
                <a:sym typeface="Arial"/>
                <a:rtl val="0"/>
              </a:rPr>
              <a:t>switch … case</a:t>
            </a:r>
          </a:p>
        </p:txBody>
      </p:sp>
      <p:sp>
        <p:nvSpPr>
          <p:cNvPr id="138" name="Shape 138"/>
          <p:cNvSpPr txBox="1"/>
          <p:nvPr>
            <p:ph idx="1" type="body"/>
          </p:nvPr>
        </p:nvSpPr>
        <p:spPr>
          <a:xfrm>
            <a:off x="457200" y="1200150"/>
            <a:ext cx="8229600" cy="3725698"/>
          </a:xfrm>
          <a:prstGeom prst="rect">
            <a:avLst/>
          </a:prstGeom>
          <a:noFill/>
          <a:ln>
            <a:noFill/>
          </a:ln>
        </p:spPr>
        <p:txBody>
          <a:bodyPr anchorCtr="0" anchor="t" bIns="91425" lIns="91425" rIns="91425" tIns="91425">
            <a:noAutofit/>
          </a:bodyPr>
          <a:lstStyle/>
          <a:p>
            <a:pPr indent="0" lvl="0" marL="0" marR="0" rtl="0" algn="l">
              <a:lnSpc>
                <a:spcPct val="135000"/>
              </a:lnSpc>
              <a:spcBef>
                <a:spcPts val="0"/>
              </a:spcBef>
              <a:spcAft>
                <a:spcPts val="0"/>
              </a:spcAft>
              <a:buClr>
                <a:schemeClr val="dk1"/>
              </a:buClr>
              <a:buSzPct val="25000"/>
              <a:buFont typeface="Consolas"/>
              <a:buNone/>
            </a:pPr>
            <a:r>
              <a:rPr b="0" baseline="0" i="0" lang="en" sz="1400" u="none" cap="none" strike="noStrike">
                <a:solidFill>
                  <a:srgbClr val="550066"/>
                </a:solidFill>
                <a:latin typeface="Consolas"/>
                <a:ea typeface="Consolas"/>
                <a:cs typeface="Consolas"/>
                <a:sym typeface="Consolas"/>
                <a:rtl val="0"/>
              </a:rPr>
              <a:t>switch</a:t>
            </a:r>
            <a:r>
              <a:rPr b="0" baseline="0" i="0" lang="en" sz="1400" u="none" cap="none" strike="noStrike">
                <a:solidFill>
                  <a:srgbClr val="000000"/>
                </a:solidFill>
                <a:latin typeface="Consolas"/>
                <a:ea typeface="Consolas"/>
                <a:cs typeface="Consolas"/>
                <a:sym typeface="Consolas"/>
                <a:rtl val="0"/>
              </a:rPr>
              <a:t> (prompt(</a:t>
            </a:r>
            <a:r>
              <a:rPr b="0" baseline="0" i="0" lang="en" sz="1400" u="none" cap="none" strike="noStrike">
                <a:solidFill>
                  <a:srgbClr val="770000"/>
                </a:solidFill>
                <a:latin typeface="Consolas"/>
                <a:ea typeface="Consolas"/>
                <a:cs typeface="Consolas"/>
                <a:sym typeface="Consolas"/>
                <a:rtl val="0"/>
              </a:rPr>
              <a:t>"What is the weather like?"</a:t>
            </a:r>
            <a:r>
              <a:rPr b="0" baseline="0" i="0" lang="en" sz="1400" u="none" cap="none" strike="noStrike">
                <a:solidFill>
                  <a:srgbClr val="000000"/>
                </a:solidFill>
                <a:latin typeface="Consolas"/>
                <a:ea typeface="Consolas"/>
                <a:cs typeface="Consolas"/>
                <a:sym typeface="Consolas"/>
                <a:rtl val="0"/>
              </a:rPr>
              <a:t>)) {</a:t>
            </a:r>
            <a:br>
              <a:rPr b="0" baseline="0" i="0" lang="en" sz="1400" u="none" cap="none" strike="noStrike">
                <a:solidFill>
                  <a:srgbClr val="000000"/>
                </a:solidFill>
                <a:latin typeface="Consolas"/>
                <a:ea typeface="Consolas"/>
                <a:cs typeface="Consolas"/>
                <a:sym typeface="Consolas"/>
                <a:rtl val="0"/>
              </a:rPr>
            </a:br>
            <a:r>
              <a:rPr b="0" baseline="0" i="0" lang="en" sz="1400" u="none" cap="none" strike="noStrike">
                <a:solidFill>
                  <a:srgbClr val="000000"/>
                </a:solidFill>
                <a:latin typeface="Consolas"/>
                <a:ea typeface="Consolas"/>
                <a:cs typeface="Consolas"/>
                <a:sym typeface="Consolas"/>
                <a:rtl val="0"/>
              </a:rPr>
              <a:t>  </a:t>
            </a:r>
            <a:r>
              <a:rPr b="0" baseline="0" i="0" lang="en" sz="1400" u="none" cap="none" strike="noStrike">
                <a:solidFill>
                  <a:srgbClr val="550066"/>
                </a:solidFill>
                <a:latin typeface="Consolas"/>
                <a:ea typeface="Consolas"/>
                <a:cs typeface="Consolas"/>
                <a:sym typeface="Consolas"/>
                <a:rtl val="0"/>
              </a:rPr>
              <a:t>case</a:t>
            </a:r>
            <a:r>
              <a:rPr b="0" baseline="0" i="0" lang="en" sz="1400" u="none" cap="none" strike="noStrike">
                <a:solidFill>
                  <a:srgbClr val="000000"/>
                </a:solidFill>
                <a:latin typeface="Consolas"/>
                <a:ea typeface="Consolas"/>
                <a:cs typeface="Consolas"/>
                <a:sym typeface="Consolas"/>
                <a:rtl val="0"/>
              </a:rPr>
              <a:t> </a:t>
            </a:r>
            <a:r>
              <a:rPr b="0" baseline="0" i="0" lang="en" sz="1400" u="none" cap="none" strike="noStrike">
                <a:solidFill>
                  <a:srgbClr val="770000"/>
                </a:solidFill>
                <a:latin typeface="Consolas"/>
                <a:ea typeface="Consolas"/>
                <a:cs typeface="Consolas"/>
                <a:sym typeface="Consolas"/>
                <a:rtl val="0"/>
              </a:rPr>
              <a:t>"rainy"</a:t>
            </a:r>
            <a:r>
              <a:rPr b="0" baseline="0" i="0" lang="en" sz="1400" u="none" cap="none" strike="noStrike">
                <a:solidFill>
                  <a:srgbClr val="000000"/>
                </a:solidFill>
                <a:latin typeface="Consolas"/>
                <a:ea typeface="Consolas"/>
                <a:cs typeface="Consolas"/>
                <a:sym typeface="Consolas"/>
                <a:rtl val="0"/>
              </a:rPr>
              <a:t>:</a:t>
            </a:r>
            <a:br>
              <a:rPr b="0" baseline="0" i="0" lang="en" sz="1400" u="none" cap="none" strike="noStrike">
                <a:solidFill>
                  <a:srgbClr val="000000"/>
                </a:solidFill>
                <a:latin typeface="Consolas"/>
                <a:ea typeface="Consolas"/>
                <a:cs typeface="Consolas"/>
                <a:sym typeface="Consolas"/>
                <a:rtl val="0"/>
              </a:rPr>
            </a:br>
            <a:r>
              <a:rPr b="0" baseline="0" i="0" lang="en" sz="1400" u="none" cap="none" strike="noStrike">
                <a:solidFill>
                  <a:srgbClr val="000000"/>
                </a:solidFill>
                <a:latin typeface="Consolas"/>
                <a:ea typeface="Consolas"/>
                <a:cs typeface="Consolas"/>
                <a:sym typeface="Consolas"/>
                <a:rtl val="0"/>
              </a:rPr>
              <a:t>    console.log(</a:t>
            </a:r>
            <a:r>
              <a:rPr b="0" baseline="0" i="0" lang="en" sz="1400" u="none" cap="none" strike="noStrike">
                <a:solidFill>
                  <a:srgbClr val="770000"/>
                </a:solidFill>
                <a:latin typeface="Consolas"/>
                <a:ea typeface="Consolas"/>
                <a:cs typeface="Consolas"/>
                <a:sym typeface="Consolas"/>
                <a:rtl val="0"/>
              </a:rPr>
              <a:t>"Remember to bring an umbrella."</a:t>
            </a:r>
            <a:r>
              <a:rPr b="0" baseline="0" i="0" lang="en" sz="1400" u="none" cap="none" strike="noStrike">
                <a:solidFill>
                  <a:srgbClr val="000000"/>
                </a:solidFill>
                <a:latin typeface="Consolas"/>
                <a:ea typeface="Consolas"/>
                <a:cs typeface="Consolas"/>
                <a:sym typeface="Consolas"/>
                <a:rtl val="0"/>
              </a:rPr>
              <a:t>);</a:t>
            </a:r>
            <a:br>
              <a:rPr b="0" baseline="0" i="0" lang="en" sz="1400" u="none" cap="none" strike="noStrike">
                <a:solidFill>
                  <a:srgbClr val="000000"/>
                </a:solidFill>
                <a:latin typeface="Consolas"/>
                <a:ea typeface="Consolas"/>
                <a:cs typeface="Consolas"/>
                <a:sym typeface="Consolas"/>
                <a:rtl val="0"/>
              </a:rPr>
            </a:br>
            <a:r>
              <a:rPr b="0" baseline="0" i="0" lang="en" sz="1400" u="none" cap="none" strike="noStrike">
                <a:solidFill>
                  <a:srgbClr val="000000"/>
                </a:solidFill>
                <a:latin typeface="Consolas"/>
                <a:ea typeface="Consolas"/>
                <a:cs typeface="Consolas"/>
                <a:sym typeface="Consolas"/>
                <a:rtl val="0"/>
              </a:rPr>
              <a:t>    </a:t>
            </a:r>
            <a:r>
              <a:rPr b="0" baseline="0" i="0" lang="en" sz="1400" u="none" cap="none" strike="noStrike">
                <a:solidFill>
                  <a:srgbClr val="550066"/>
                </a:solidFill>
                <a:latin typeface="Consolas"/>
                <a:ea typeface="Consolas"/>
                <a:cs typeface="Consolas"/>
                <a:sym typeface="Consolas"/>
                <a:rtl val="0"/>
              </a:rPr>
              <a:t>break</a:t>
            </a:r>
            <a:r>
              <a:rPr b="0" baseline="0" i="0" lang="en" sz="1400" u="none" cap="none" strike="noStrike">
                <a:solidFill>
                  <a:srgbClr val="000000"/>
                </a:solidFill>
                <a:latin typeface="Consolas"/>
                <a:ea typeface="Consolas"/>
                <a:cs typeface="Consolas"/>
                <a:sym typeface="Consolas"/>
                <a:rtl val="0"/>
              </a:rPr>
              <a:t>;</a:t>
            </a:r>
            <a:br>
              <a:rPr b="0" baseline="0" i="0" lang="en" sz="1400" u="none" cap="none" strike="noStrike">
                <a:solidFill>
                  <a:srgbClr val="000000"/>
                </a:solidFill>
                <a:latin typeface="Consolas"/>
                <a:ea typeface="Consolas"/>
                <a:cs typeface="Consolas"/>
                <a:sym typeface="Consolas"/>
                <a:rtl val="0"/>
              </a:rPr>
            </a:br>
            <a:r>
              <a:rPr b="0" baseline="0" i="0" lang="en" sz="1400" u="none" cap="none" strike="noStrike">
                <a:solidFill>
                  <a:srgbClr val="000000"/>
                </a:solidFill>
                <a:latin typeface="Consolas"/>
                <a:ea typeface="Consolas"/>
                <a:cs typeface="Consolas"/>
                <a:sym typeface="Consolas"/>
                <a:rtl val="0"/>
              </a:rPr>
              <a:t>  </a:t>
            </a:r>
            <a:r>
              <a:rPr b="0" baseline="0" i="0" lang="en" sz="1400" u="none" cap="none" strike="noStrike">
                <a:solidFill>
                  <a:srgbClr val="550066"/>
                </a:solidFill>
                <a:latin typeface="Consolas"/>
                <a:ea typeface="Consolas"/>
                <a:cs typeface="Consolas"/>
                <a:sym typeface="Consolas"/>
                <a:rtl val="0"/>
              </a:rPr>
              <a:t>case</a:t>
            </a:r>
            <a:r>
              <a:rPr b="0" baseline="0" i="0" lang="en" sz="1400" u="none" cap="none" strike="noStrike">
                <a:solidFill>
                  <a:srgbClr val="000000"/>
                </a:solidFill>
                <a:latin typeface="Consolas"/>
                <a:ea typeface="Consolas"/>
                <a:cs typeface="Consolas"/>
                <a:sym typeface="Consolas"/>
                <a:rtl val="0"/>
              </a:rPr>
              <a:t> </a:t>
            </a:r>
            <a:r>
              <a:rPr b="0" baseline="0" i="0" lang="en" sz="1400" u="none" cap="none" strike="noStrike">
                <a:solidFill>
                  <a:srgbClr val="770000"/>
                </a:solidFill>
                <a:latin typeface="Consolas"/>
                <a:ea typeface="Consolas"/>
                <a:cs typeface="Consolas"/>
                <a:sym typeface="Consolas"/>
                <a:rtl val="0"/>
              </a:rPr>
              <a:t>"sunny"</a:t>
            </a:r>
            <a:r>
              <a:rPr b="0" baseline="0" i="0" lang="en" sz="1400" u="none" cap="none" strike="noStrike">
                <a:solidFill>
                  <a:srgbClr val="000000"/>
                </a:solidFill>
                <a:latin typeface="Consolas"/>
                <a:ea typeface="Consolas"/>
                <a:cs typeface="Consolas"/>
                <a:sym typeface="Consolas"/>
                <a:rtl val="0"/>
              </a:rPr>
              <a:t>:</a:t>
            </a:r>
            <a:br>
              <a:rPr b="0" baseline="0" i="0" lang="en" sz="1400" u="none" cap="none" strike="noStrike">
                <a:solidFill>
                  <a:srgbClr val="000000"/>
                </a:solidFill>
                <a:latin typeface="Consolas"/>
                <a:ea typeface="Consolas"/>
                <a:cs typeface="Consolas"/>
                <a:sym typeface="Consolas"/>
                <a:rtl val="0"/>
              </a:rPr>
            </a:br>
            <a:r>
              <a:rPr b="0" baseline="0" i="0" lang="en" sz="1400" u="none" cap="none" strike="noStrike">
                <a:solidFill>
                  <a:srgbClr val="000000"/>
                </a:solidFill>
                <a:latin typeface="Consolas"/>
                <a:ea typeface="Consolas"/>
                <a:cs typeface="Consolas"/>
                <a:sym typeface="Consolas"/>
                <a:rtl val="0"/>
              </a:rPr>
              <a:t>    console.log(</a:t>
            </a:r>
            <a:r>
              <a:rPr b="0" baseline="0" i="0" lang="en" sz="1400" u="none" cap="none" strike="noStrike">
                <a:solidFill>
                  <a:srgbClr val="770000"/>
                </a:solidFill>
                <a:latin typeface="Consolas"/>
                <a:ea typeface="Consolas"/>
                <a:cs typeface="Consolas"/>
                <a:sym typeface="Consolas"/>
                <a:rtl val="0"/>
              </a:rPr>
              <a:t>"Dress lightly."</a:t>
            </a:r>
            <a:r>
              <a:rPr b="0" baseline="0" i="0" lang="en" sz="1400" u="none" cap="none" strike="noStrike">
                <a:solidFill>
                  <a:srgbClr val="000000"/>
                </a:solidFill>
                <a:latin typeface="Consolas"/>
                <a:ea typeface="Consolas"/>
                <a:cs typeface="Consolas"/>
                <a:sym typeface="Consolas"/>
                <a:rtl val="0"/>
              </a:rPr>
              <a:t>);</a:t>
            </a:r>
            <a:br>
              <a:rPr b="0" baseline="0" i="0" lang="en" sz="1400" u="none" cap="none" strike="noStrike">
                <a:solidFill>
                  <a:srgbClr val="000000"/>
                </a:solidFill>
                <a:latin typeface="Consolas"/>
                <a:ea typeface="Consolas"/>
                <a:cs typeface="Consolas"/>
                <a:sym typeface="Consolas"/>
                <a:rtl val="0"/>
              </a:rPr>
            </a:br>
            <a:r>
              <a:rPr b="0" baseline="0" i="0" lang="en" sz="1400" u="none" cap="none" strike="noStrike">
                <a:solidFill>
                  <a:srgbClr val="000000"/>
                </a:solidFill>
                <a:latin typeface="Consolas"/>
                <a:ea typeface="Consolas"/>
                <a:cs typeface="Consolas"/>
                <a:sym typeface="Consolas"/>
                <a:rtl val="0"/>
              </a:rPr>
              <a:t>  </a:t>
            </a:r>
            <a:r>
              <a:rPr b="0" baseline="0" i="0" lang="en" sz="1400" u="none" cap="none" strike="noStrike">
                <a:solidFill>
                  <a:srgbClr val="550066"/>
                </a:solidFill>
                <a:latin typeface="Consolas"/>
                <a:ea typeface="Consolas"/>
                <a:cs typeface="Consolas"/>
                <a:sym typeface="Consolas"/>
                <a:rtl val="0"/>
              </a:rPr>
              <a:t>case</a:t>
            </a:r>
            <a:r>
              <a:rPr b="0" baseline="0" i="0" lang="en" sz="1400" u="none" cap="none" strike="noStrike">
                <a:solidFill>
                  <a:srgbClr val="000000"/>
                </a:solidFill>
                <a:latin typeface="Consolas"/>
                <a:ea typeface="Consolas"/>
                <a:cs typeface="Consolas"/>
                <a:sym typeface="Consolas"/>
                <a:rtl val="0"/>
              </a:rPr>
              <a:t> </a:t>
            </a:r>
            <a:r>
              <a:rPr b="0" baseline="0" i="0" lang="en" sz="1400" u="none" cap="none" strike="noStrike">
                <a:solidFill>
                  <a:srgbClr val="770000"/>
                </a:solidFill>
                <a:latin typeface="Consolas"/>
                <a:ea typeface="Consolas"/>
                <a:cs typeface="Consolas"/>
                <a:sym typeface="Consolas"/>
                <a:rtl val="0"/>
              </a:rPr>
              <a:t>"cloudy"</a:t>
            </a:r>
            <a:r>
              <a:rPr b="0" baseline="0" i="0" lang="en" sz="1400" u="none" cap="none" strike="noStrike">
                <a:solidFill>
                  <a:srgbClr val="000000"/>
                </a:solidFill>
                <a:latin typeface="Consolas"/>
                <a:ea typeface="Consolas"/>
                <a:cs typeface="Consolas"/>
                <a:sym typeface="Consolas"/>
                <a:rtl val="0"/>
              </a:rPr>
              <a:t>:</a:t>
            </a:r>
            <a:br>
              <a:rPr b="0" baseline="0" i="0" lang="en" sz="1400" u="none" cap="none" strike="noStrike">
                <a:solidFill>
                  <a:srgbClr val="000000"/>
                </a:solidFill>
                <a:latin typeface="Consolas"/>
                <a:ea typeface="Consolas"/>
                <a:cs typeface="Consolas"/>
                <a:sym typeface="Consolas"/>
                <a:rtl val="0"/>
              </a:rPr>
            </a:br>
            <a:r>
              <a:rPr b="0" baseline="0" i="0" lang="en" sz="1400" u="none" cap="none" strike="noStrike">
                <a:solidFill>
                  <a:srgbClr val="000000"/>
                </a:solidFill>
                <a:latin typeface="Consolas"/>
                <a:ea typeface="Consolas"/>
                <a:cs typeface="Consolas"/>
                <a:sym typeface="Consolas"/>
                <a:rtl val="0"/>
              </a:rPr>
              <a:t>    console.log(</a:t>
            </a:r>
            <a:r>
              <a:rPr b="0" baseline="0" i="0" lang="en" sz="1400" u="none" cap="none" strike="noStrike">
                <a:solidFill>
                  <a:srgbClr val="770000"/>
                </a:solidFill>
                <a:latin typeface="Consolas"/>
                <a:ea typeface="Consolas"/>
                <a:cs typeface="Consolas"/>
                <a:sym typeface="Consolas"/>
                <a:rtl val="0"/>
              </a:rPr>
              <a:t>"Go outside."</a:t>
            </a:r>
            <a:r>
              <a:rPr b="0" baseline="0" i="0" lang="en" sz="1400" u="none" cap="none" strike="noStrike">
                <a:solidFill>
                  <a:srgbClr val="000000"/>
                </a:solidFill>
                <a:latin typeface="Consolas"/>
                <a:ea typeface="Consolas"/>
                <a:cs typeface="Consolas"/>
                <a:sym typeface="Consolas"/>
                <a:rtl val="0"/>
              </a:rPr>
              <a:t>);</a:t>
            </a:r>
            <a:br>
              <a:rPr b="0" baseline="0" i="0" lang="en" sz="1400" u="none" cap="none" strike="noStrike">
                <a:solidFill>
                  <a:srgbClr val="000000"/>
                </a:solidFill>
                <a:latin typeface="Consolas"/>
                <a:ea typeface="Consolas"/>
                <a:cs typeface="Consolas"/>
                <a:sym typeface="Consolas"/>
                <a:rtl val="0"/>
              </a:rPr>
            </a:br>
            <a:r>
              <a:rPr b="0" baseline="0" i="0" lang="en" sz="1400" u="none" cap="none" strike="noStrike">
                <a:solidFill>
                  <a:srgbClr val="000000"/>
                </a:solidFill>
                <a:latin typeface="Consolas"/>
                <a:ea typeface="Consolas"/>
                <a:cs typeface="Consolas"/>
                <a:sym typeface="Consolas"/>
                <a:rtl val="0"/>
              </a:rPr>
              <a:t>    </a:t>
            </a:r>
            <a:r>
              <a:rPr b="0" baseline="0" i="0" lang="en" sz="1400" u="none" cap="none" strike="noStrike">
                <a:solidFill>
                  <a:srgbClr val="550066"/>
                </a:solidFill>
                <a:latin typeface="Consolas"/>
                <a:ea typeface="Consolas"/>
                <a:cs typeface="Consolas"/>
                <a:sym typeface="Consolas"/>
                <a:rtl val="0"/>
              </a:rPr>
              <a:t>break</a:t>
            </a:r>
            <a:r>
              <a:rPr b="0" baseline="0" i="0" lang="en" sz="1400" u="none" cap="none" strike="noStrike">
                <a:solidFill>
                  <a:srgbClr val="000000"/>
                </a:solidFill>
                <a:latin typeface="Consolas"/>
                <a:ea typeface="Consolas"/>
                <a:cs typeface="Consolas"/>
                <a:sym typeface="Consolas"/>
                <a:rtl val="0"/>
              </a:rPr>
              <a:t>;</a:t>
            </a:r>
            <a:br>
              <a:rPr b="0" baseline="0" i="0" lang="en" sz="1400" u="none" cap="none" strike="noStrike">
                <a:solidFill>
                  <a:srgbClr val="000000"/>
                </a:solidFill>
                <a:latin typeface="Consolas"/>
                <a:ea typeface="Consolas"/>
                <a:cs typeface="Consolas"/>
                <a:sym typeface="Consolas"/>
                <a:rtl val="0"/>
              </a:rPr>
            </a:br>
            <a:r>
              <a:rPr b="0" baseline="0" i="0" lang="en" sz="1400" u="none" cap="none" strike="noStrike">
                <a:solidFill>
                  <a:srgbClr val="000000"/>
                </a:solidFill>
                <a:latin typeface="Consolas"/>
                <a:ea typeface="Consolas"/>
                <a:cs typeface="Consolas"/>
                <a:sym typeface="Consolas"/>
                <a:rtl val="0"/>
              </a:rPr>
              <a:t>  </a:t>
            </a:r>
            <a:r>
              <a:rPr b="0" baseline="0" i="0" lang="en" sz="1400" u="none" cap="none" strike="noStrike">
                <a:solidFill>
                  <a:srgbClr val="550066"/>
                </a:solidFill>
                <a:latin typeface="Consolas"/>
                <a:ea typeface="Consolas"/>
                <a:cs typeface="Consolas"/>
                <a:sym typeface="Consolas"/>
                <a:rtl val="0"/>
              </a:rPr>
              <a:t>default</a:t>
            </a:r>
            <a:r>
              <a:rPr b="0" baseline="0" i="0" lang="en" sz="1400" u="none" cap="none" strike="noStrike">
                <a:solidFill>
                  <a:srgbClr val="000000"/>
                </a:solidFill>
                <a:latin typeface="Consolas"/>
                <a:ea typeface="Consolas"/>
                <a:cs typeface="Consolas"/>
                <a:sym typeface="Consolas"/>
                <a:rtl val="0"/>
              </a:rPr>
              <a:t>:</a:t>
            </a:r>
            <a:br>
              <a:rPr b="0" baseline="0" i="0" lang="en" sz="1400" u="none" cap="none" strike="noStrike">
                <a:solidFill>
                  <a:srgbClr val="000000"/>
                </a:solidFill>
                <a:latin typeface="Consolas"/>
                <a:ea typeface="Consolas"/>
                <a:cs typeface="Consolas"/>
                <a:sym typeface="Consolas"/>
                <a:rtl val="0"/>
              </a:rPr>
            </a:br>
            <a:r>
              <a:rPr b="0" baseline="0" i="0" lang="en" sz="1400" u="none" cap="none" strike="noStrike">
                <a:solidFill>
                  <a:srgbClr val="000000"/>
                </a:solidFill>
                <a:latin typeface="Consolas"/>
                <a:ea typeface="Consolas"/>
                <a:cs typeface="Consolas"/>
                <a:sym typeface="Consolas"/>
                <a:rtl val="0"/>
              </a:rPr>
              <a:t>    console.log(</a:t>
            </a:r>
            <a:r>
              <a:rPr b="0" baseline="0" i="0" lang="en" sz="1400" u="none" cap="none" strike="noStrike">
                <a:solidFill>
                  <a:srgbClr val="770000"/>
                </a:solidFill>
                <a:latin typeface="Consolas"/>
                <a:ea typeface="Consolas"/>
                <a:cs typeface="Consolas"/>
                <a:sym typeface="Consolas"/>
                <a:rtl val="0"/>
              </a:rPr>
              <a:t>"Unknown weather type!"</a:t>
            </a:r>
            <a:r>
              <a:rPr b="0" baseline="0" i="0" lang="en" sz="1400" u="none" cap="none" strike="noStrike">
                <a:solidFill>
                  <a:srgbClr val="000000"/>
                </a:solidFill>
                <a:latin typeface="Consolas"/>
                <a:ea typeface="Consolas"/>
                <a:cs typeface="Consolas"/>
                <a:sym typeface="Consolas"/>
                <a:rtl val="0"/>
              </a:rPr>
              <a:t>);</a:t>
            </a:r>
            <a:br>
              <a:rPr b="0" baseline="0" i="0" lang="en" sz="1400" u="none" cap="none" strike="noStrike">
                <a:solidFill>
                  <a:srgbClr val="000000"/>
                </a:solidFill>
                <a:latin typeface="Consolas"/>
                <a:ea typeface="Consolas"/>
                <a:cs typeface="Consolas"/>
                <a:sym typeface="Consolas"/>
                <a:rtl val="0"/>
              </a:rPr>
            </a:br>
            <a:r>
              <a:rPr b="0" baseline="0" i="0" lang="en" sz="1400" u="none" cap="none" strike="noStrike">
                <a:solidFill>
                  <a:srgbClr val="000000"/>
                </a:solidFill>
                <a:latin typeface="Consolas"/>
                <a:ea typeface="Consolas"/>
                <a:cs typeface="Consolas"/>
                <a:sym typeface="Consolas"/>
                <a:rtl val="0"/>
              </a:rPr>
              <a:t>    </a:t>
            </a:r>
            <a:r>
              <a:rPr b="0" baseline="0" i="0" lang="en" sz="1400" u="none" cap="none" strike="noStrike">
                <a:solidFill>
                  <a:srgbClr val="550066"/>
                </a:solidFill>
                <a:latin typeface="Consolas"/>
                <a:ea typeface="Consolas"/>
                <a:cs typeface="Consolas"/>
                <a:sym typeface="Consolas"/>
                <a:rtl val="0"/>
              </a:rPr>
              <a:t>break</a:t>
            </a:r>
            <a:r>
              <a:rPr b="0" baseline="0" i="0" lang="en" sz="1400" u="none" cap="none" strike="noStrike">
                <a:solidFill>
                  <a:srgbClr val="000000"/>
                </a:solidFill>
                <a:latin typeface="Consolas"/>
                <a:ea typeface="Consolas"/>
                <a:cs typeface="Consolas"/>
                <a:sym typeface="Consolas"/>
                <a:rtl val="0"/>
              </a:rPr>
              <a:t>;</a:t>
            </a:r>
            <a:br>
              <a:rPr b="0" baseline="0" i="0" lang="en" sz="1400" u="none" cap="none" strike="noStrike">
                <a:solidFill>
                  <a:srgbClr val="000000"/>
                </a:solidFill>
                <a:latin typeface="Consolas"/>
                <a:ea typeface="Consolas"/>
                <a:cs typeface="Consolas"/>
                <a:sym typeface="Consolas"/>
                <a:rtl val="0"/>
              </a:rPr>
            </a:br>
            <a:r>
              <a:rPr b="0" baseline="0" i="0" lang="en" sz="1400" u="none" cap="none" strike="noStrike">
                <a:solidFill>
                  <a:srgbClr val="000000"/>
                </a:solidFill>
                <a:latin typeface="Consolas"/>
                <a:ea typeface="Consolas"/>
                <a:cs typeface="Consolas"/>
                <a:sym typeface="Consolas"/>
                <a:rtl val="0"/>
              </a:rPr>
              <a:t>}</a:t>
            </a:r>
          </a:p>
          <a:p>
            <a:pPr indent="0" lvl="0" marL="0" marR="0" rtl="0" algn="l">
              <a:lnSpc>
                <a:spcPct val="115000"/>
              </a:lnSpc>
              <a:spcBef>
                <a:spcPts val="0"/>
              </a:spcBef>
              <a:spcAft>
                <a:spcPts val="0"/>
              </a:spcAft>
              <a:buClr>
                <a:schemeClr val="dk1"/>
              </a:buClr>
              <a:buFont typeface="Arial"/>
              <a:buNone/>
            </a:pPr>
            <a:r>
              <a:t/>
            </a:r>
            <a:endParaRPr b="0" baseline="0" i="0" sz="1400" u="none" cap="none" strike="noStrike">
              <a:solidFill>
                <a:srgbClr val="000000"/>
              </a:solidFill>
              <a:latin typeface="Verdana"/>
              <a:ea typeface="Verdana"/>
              <a:cs typeface="Verdana"/>
              <a:sym typeface="Verdana"/>
              <a:rtl val="0"/>
            </a:endParaRPr>
          </a:p>
          <a:p>
            <a:pPr indent="0" lvl="0" marL="0" marR="0" rtl="0" algn="l">
              <a:lnSpc>
                <a:spcPct val="100000"/>
              </a:lnSpc>
              <a:spcBef>
                <a:spcPts val="0"/>
              </a:spcBef>
              <a:spcAft>
                <a:spcPts val="0"/>
              </a:spcAft>
              <a:buClr>
                <a:schemeClr val="dk1"/>
              </a:buClr>
              <a:buFont typeface="Arial"/>
              <a:buNone/>
            </a:pPr>
            <a:r>
              <a:t/>
            </a:r>
            <a:endParaRPr b="0" baseline="0" i="0" sz="3000" u="none" cap="none" strike="noStrike">
              <a:solidFill>
                <a:schemeClr val="dk1"/>
              </a:solidFill>
              <a:latin typeface="Arial"/>
              <a:ea typeface="Arial"/>
              <a:cs typeface="Arial"/>
              <a:sym typeface="Arial"/>
              <a:rtl val="0"/>
            </a:endParaRP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2" name="Shape 142"/>
        <p:cNvGrpSpPr/>
        <p:nvPr/>
      </p:nvGrpSpPr>
      <p:grpSpPr>
        <a:xfrm>
          <a:off x="0" y="0"/>
          <a:ext cx="0" cy="0"/>
          <a:chOff x="0" y="0"/>
          <a:chExt cx="0" cy="0"/>
        </a:xfrm>
      </p:grpSpPr>
      <p:sp>
        <p:nvSpPr>
          <p:cNvPr id="143" name="Shape 143"/>
          <p:cNvSpPr txBox="1"/>
          <p:nvPr>
            <p:ph type="title"/>
          </p:nvPr>
        </p:nvSpPr>
        <p:spPr>
          <a:xfrm>
            <a:off x="457200" y="139527"/>
            <a:ext cx="8229600" cy="8574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dk2"/>
              </a:buClr>
              <a:buSzPct val="25000"/>
              <a:buFont typeface="Arial"/>
              <a:buNone/>
            </a:pPr>
            <a:r>
              <a:rPr b="1" baseline="0" i="0" lang="en" sz="3600" u="none" cap="none" strike="noStrike">
                <a:solidFill>
                  <a:schemeClr val="dk2"/>
                </a:solidFill>
                <a:latin typeface="Arial"/>
                <a:ea typeface="Arial"/>
                <a:cs typeface="Arial"/>
                <a:sym typeface="Arial"/>
                <a:rtl val="0"/>
              </a:rPr>
              <a:t>Arrays</a:t>
            </a:r>
          </a:p>
        </p:txBody>
      </p:sp>
      <p:sp>
        <p:nvSpPr>
          <p:cNvPr id="144" name="Shape 144"/>
          <p:cNvSpPr txBox="1"/>
          <p:nvPr>
            <p:ph idx="1" type="body"/>
          </p:nvPr>
        </p:nvSpPr>
        <p:spPr>
          <a:xfrm>
            <a:off x="457200" y="1200150"/>
            <a:ext cx="8229600" cy="3725698"/>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Calibri"/>
              <a:buNone/>
            </a:pPr>
            <a:r>
              <a:rPr b="0" baseline="0" i="0" lang="en" sz="1800" u="none" cap="none" strike="noStrike">
                <a:solidFill>
                  <a:srgbClr val="000000"/>
                </a:solidFill>
                <a:latin typeface="Calibri"/>
                <a:ea typeface="Calibri"/>
                <a:cs typeface="Calibri"/>
                <a:sym typeface="Calibri"/>
                <a:rtl val="0"/>
              </a:rPr>
              <a:t>JavaScript provides a data type specifically for storing sequences of values. It is called an </a:t>
            </a:r>
            <a:r>
              <a:rPr b="0" baseline="0" i="1" lang="en" sz="1800" u="none" cap="none" strike="noStrike">
                <a:solidFill>
                  <a:srgbClr val="000000"/>
                </a:solidFill>
                <a:latin typeface="Calibri"/>
                <a:ea typeface="Calibri"/>
                <a:cs typeface="Calibri"/>
                <a:sym typeface="Calibri"/>
                <a:rtl val="0"/>
              </a:rPr>
              <a:t>array</a:t>
            </a:r>
            <a:r>
              <a:rPr b="0" baseline="0" i="0" lang="en" sz="1800" u="none" cap="none" strike="noStrike">
                <a:solidFill>
                  <a:srgbClr val="000000"/>
                </a:solidFill>
                <a:latin typeface="Calibri"/>
                <a:ea typeface="Calibri"/>
                <a:cs typeface="Calibri"/>
                <a:sym typeface="Calibri"/>
                <a:rtl val="0"/>
              </a:rPr>
              <a:t> and is written as a list of values between square brackets, separated by commas.</a:t>
            </a:r>
          </a:p>
          <a:p>
            <a:pPr indent="0" lvl="0" marL="0" marR="0" rtl="0" algn="l">
              <a:lnSpc>
                <a:spcPct val="100000"/>
              </a:lnSpc>
              <a:spcBef>
                <a:spcPts val="0"/>
              </a:spcBef>
              <a:spcAft>
                <a:spcPts val="0"/>
              </a:spcAft>
              <a:buClr>
                <a:schemeClr val="dk1"/>
              </a:buClr>
              <a:buFont typeface="Arial"/>
              <a:buNone/>
            </a:pPr>
            <a:r>
              <a:t/>
            </a:r>
            <a:endParaRPr b="0" baseline="0" i="0" sz="1400" u="none" cap="none" strike="noStrike">
              <a:solidFill>
                <a:srgbClr val="000000"/>
              </a:solidFill>
              <a:latin typeface="Consolas"/>
              <a:ea typeface="Consolas"/>
              <a:cs typeface="Consolas"/>
              <a:sym typeface="Consolas"/>
              <a:rtl val="0"/>
            </a:endParaRPr>
          </a:p>
          <a:p>
            <a:pPr indent="0" lvl="0" marL="0" marR="0" rtl="0" algn="l">
              <a:lnSpc>
                <a:spcPct val="100000"/>
              </a:lnSpc>
              <a:spcBef>
                <a:spcPts val="0"/>
              </a:spcBef>
              <a:spcAft>
                <a:spcPts val="0"/>
              </a:spcAft>
              <a:buClr>
                <a:schemeClr val="dk1"/>
              </a:buClr>
              <a:buSzPct val="25000"/>
              <a:buFont typeface="Consolas"/>
              <a:buNone/>
            </a:pPr>
            <a:r>
              <a:rPr b="0" baseline="0" i="0" lang="en" sz="1400" u="none" cap="none" strike="noStrike">
                <a:solidFill>
                  <a:srgbClr val="000000"/>
                </a:solidFill>
                <a:latin typeface="Consolas"/>
                <a:ea typeface="Consolas"/>
                <a:cs typeface="Consolas"/>
                <a:sym typeface="Consolas"/>
                <a:rtl val="0"/>
              </a:rPr>
              <a:t>var listOfNumbers = [2, 3, 5, 7, 11];</a:t>
            </a:r>
          </a:p>
          <a:p>
            <a:pPr indent="0" lvl="0" marL="0" marR="0" rtl="0" algn="l">
              <a:lnSpc>
                <a:spcPct val="100000"/>
              </a:lnSpc>
              <a:spcBef>
                <a:spcPts val="0"/>
              </a:spcBef>
              <a:spcAft>
                <a:spcPts val="0"/>
              </a:spcAft>
              <a:buClr>
                <a:schemeClr val="dk1"/>
              </a:buClr>
              <a:buFont typeface="Arial"/>
              <a:buNone/>
            </a:pPr>
            <a:r>
              <a:t/>
            </a:r>
            <a:endParaRPr b="0" baseline="0" i="0" sz="1400" u="none" cap="none" strike="noStrike">
              <a:solidFill>
                <a:srgbClr val="000000"/>
              </a:solidFill>
              <a:latin typeface="Consolas"/>
              <a:ea typeface="Consolas"/>
              <a:cs typeface="Consolas"/>
              <a:sym typeface="Consolas"/>
              <a:rtl val="0"/>
            </a:endParaRPr>
          </a:p>
          <a:p>
            <a:pPr indent="0" lvl="0" marL="0" marR="0" rtl="0" algn="l">
              <a:lnSpc>
                <a:spcPct val="100000"/>
              </a:lnSpc>
              <a:spcBef>
                <a:spcPts val="0"/>
              </a:spcBef>
              <a:spcAft>
                <a:spcPts val="0"/>
              </a:spcAft>
              <a:buClr>
                <a:schemeClr val="dk1"/>
              </a:buClr>
              <a:buSzPct val="25000"/>
              <a:buFont typeface="Consolas"/>
              <a:buNone/>
            </a:pPr>
            <a:r>
              <a:rPr b="0" baseline="0" i="0" lang="en" sz="1400" u="none" cap="none" strike="noStrike">
                <a:solidFill>
                  <a:srgbClr val="000000"/>
                </a:solidFill>
                <a:latin typeface="Consolas"/>
                <a:ea typeface="Consolas"/>
                <a:cs typeface="Consolas"/>
                <a:sym typeface="Consolas"/>
                <a:rtl val="0"/>
              </a:rPr>
              <a:t>Reference by index:</a:t>
            </a:r>
          </a:p>
          <a:p>
            <a:pPr indent="0" lvl="0" marL="0" marR="0" rtl="0" algn="l">
              <a:lnSpc>
                <a:spcPct val="100000"/>
              </a:lnSpc>
              <a:spcBef>
                <a:spcPts val="0"/>
              </a:spcBef>
              <a:spcAft>
                <a:spcPts val="0"/>
              </a:spcAft>
              <a:buClr>
                <a:schemeClr val="dk1"/>
              </a:buClr>
              <a:buSzPct val="25000"/>
              <a:buFont typeface="Consolas"/>
              <a:buNone/>
            </a:pPr>
            <a:r>
              <a:rPr b="0" baseline="0" i="0" lang="en" sz="1400" u="none" cap="none" strike="noStrike">
                <a:solidFill>
                  <a:srgbClr val="000000"/>
                </a:solidFill>
                <a:latin typeface="Consolas"/>
                <a:ea typeface="Consolas"/>
                <a:cs typeface="Consolas"/>
                <a:sym typeface="Consolas"/>
                <a:rtl val="0"/>
              </a:rPr>
              <a:t>console.log(listOfNumbers[1]);</a:t>
            </a:r>
          </a:p>
          <a:p>
            <a:pPr indent="0" lvl="0" marL="0" marR="0" rtl="0" algn="l">
              <a:lnSpc>
                <a:spcPct val="100000"/>
              </a:lnSpc>
              <a:spcBef>
                <a:spcPts val="0"/>
              </a:spcBef>
              <a:spcAft>
                <a:spcPts val="0"/>
              </a:spcAft>
              <a:buClr>
                <a:schemeClr val="dk1"/>
              </a:buClr>
              <a:buFont typeface="Arial"/>
              <a:buNone/>
            </a:pPr>
            <a:r>
              <a:t/>
            </a:r>
            <a:endParaRPr b="0" baseline="0" i="0" sz="1400" u="none" cap="none" strike="noStrike">
              <a:solidFill>
                <a:srgbClr val="000000"/>
              </a:solidFill>
              <a:latin typeface="Consolas"/>
              <a:ea typeface="Consolas"/>
              <a:cs typeface="Consolas"/>
              <a:sym typeface="Consolas"/>
              <a:rtl val="0"/>
            </a:endParaRPr>
          </a:p>
          <a:p>
            <a:pPr indent="0" lvl="0" marL="0" marR="0" rtl="0" algn="l">
              <a:lnSpc>
                <a:spcPct val="100000"/>
              </a:lnSpc>
              <a:spcBef>
                <a:spcPts val="0"/>
              </a:spcBef>
              <a:spcAft>
                <a:spcPts val="0"/>
              </a:spcAft>
              <a:buClr>
                <a:schemeClr val="dk1"/>
              </a:buClr>
              <a:buSzPct val="25000"/>
              <a:buFont typeface="Consolas"/>
              <a:buNone/>
            </a:pPr>
            <a:r>
              <a:rPr b="0" baseline="0" i="0" lang="en" sz="1400" u="none" cap="none" strike="noStrike">
                <a:solidFill>
                  <a:srgbClr val="000000"/>
                </a:solidFill>
                <a:latin typeface="Consolas"/>
                <a:ea typeface="Consolas"/>
                <a:cs typeface="Consolas"/>
                <a:sym typeface="Consolas"/>
                <a:rtl val="0"/>
              </a:rPr>
              <a:t>Array method:</a:t>
            </a:r>
          </a:p>
          <a:p>
            <a:pPr indent="0" lvl="0" marL="0" marR="0" rtl="0" algn="l">
              <a:lnSpc>
                <a:spcPct val="100000"/>
              </a:lnSpc>
              <a:spcBef>
                <a:spcPts val="0"/>
              </a:spcBef>
              <a:spcAft>
                <a:spcPts val="0"/>
              </a:spcAft>
              <a:buClr>
                <a:schemeClr val="dk1"/>
              </a:buClr>
              <a:buSzPct val="25000"/>
              <a:buFont typeface="Consolas"/>
              <a:buNone/>
            </a:pPr>
            <a:r>
              <a:rPr b="0" baseline="0" i="0" lang="en" sz="1400" u="none" cap="none" strike="noStrike">
                <a:solidFill>
                  <a:srgbClr val="000000"/>
                </a:solidFill>
                <a:latin typeface="Consolas"/>
                <a:ea typeface="Consolas"/>
                <a:cs typeface="Consolas"/>
                <a:sym typeface="Consolas"/>
                <a:rtl val="0"/>
              </a:rPr>
              <a:t>console.log(listOfNumbers.length);</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 name="Shape 39"/>
        <p:cNvGrpSpPr/>
        <p:nvPr/>
      </p:nvGrpSpPr>
      <p:grpSpPr>
        <a:xfrm>
          <a:off x="0" y="0"/>
          <a:ext cx="0" cy="0"/>
          <a:chOff x="0" y="0"/>
          <a:chExt cx="0" cy="0"/>
        </a:xfrm>
      </p:grpSpPr>
      <p:sp>
        <p:nvSpPr>
          <p:cNvPr id="40" name="Shape 40"/>
          <p:cNvSpPr txBox="1"/>
          <p:nvPr>
            <p:ph type="title"/>
          </p:nvPr>
        </p:nvSpPr>
        <p:spPr>
          <a:xfrm>
            <a:off x="457200" y="139527"/>
            <a:ext cx="8229600" cy="8574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dk2"/>
              </a:buClr>
              <a:buSzPct val="25000"/>
              <a:buFont typeface="Arial"/>
              <a:buNone/>
            </a:pPr>
            <a:r>
              <a:rPr b="1" baseline="0" i="0" lang="en" sz="3600" u="none" cap="none" strike="noStrike">
                <a:solidFill>
                  <a:schemeClr val="dk2"/>
                </a:solidFill>
                <a:latin typeface="Arial"/>
                <a:ea typeface="Arial"/>
                <a:cs typeface="Arial"/>
                <a:sym typeface="Arial"/>
                <a:rtl val="0"/>
              </a:rPr>
              <a:t>Functions</a:t>
            </a:r>
          </a:p>
        </p:txBody>
      </p:sp>
      <p:sp>
        <p:nvSpPr>
          <p:cNvPr id="41" name="Shape 41"/>
          <p:cNvSpPr txBox="1"/>
          <p:nvPr>
            <p:ph idx="1" type="body"/>
          </p:nvPr>
        </p:nvSpPr>
        <p:spPr>
          <a:xfrm>
            <a:off x="457200" y="1200150"/>
            <a:ext cx="8229600" cy="3725698"/>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Consolas"/>
              <a:buNone/>
            </a:pPr>
            <a:r>
              <a:rPr b="0" baseline="0" i="0" lang="en" sz="1100" u="none" cap="none" strike="noStrike">
                <a:solidFill>
                  <a:srgbClr val="A52A2A"/>
                </a:solidFill>
                <a:latin typeface="Consolas"/>
                <a:ea typeface="Consolas"/>
                <a:cs typeface="Consolas"/>
                <a:sym typeface="Consolas"/>
                <a:rtl val="0"/>
              </a:rPr>
              <a:t>var</a:t>
            </a:r>
            <a:r>
              <a:rPr b="0" baseline="0" i="0" lang="en" sz="1100" u="none" cap="none" strike="noStrike">
                <a:solidFill>
                  <a:srgbClr val="000000"/>
                </a:solidFill>
                <a:latin typeface="Consolas"/>
                <a:ea typeface="Consolas"/>
                <a:cs typeface="Consolas"/>
                <a:sym typeface="Consolas"/>
                <a:rtl val="0"/>
              </a:rPr>
              <a:t> x = multiplyNumbers(</a:t>
            </a:r>
            <a:r>
              <a:rPr b="0" baseline="0" i="0" lang="en" sz="1100" u="none" cap="none" strike="noStrike">
                <a:solidFill>
                  <a:srgbClr val="0000CD"/>
                </a:solidFill>
                <a:latin typeface="Consolas"/>
                <a:ea typeface="Consolas"/>
                <a:cs typeface="Consolas"/>
                <a:sym typeface="Consolas"/>
                <a:rtl val="0"/>
              </a:rPr>
              <a:t>4</a:t>
            </a:r>
            <a:r>
              <a:rPr b="0" baseline="0" i="0" lang="en" sz="1100" u="none" cap="none" strike="noStrike">
                <a:solidFill>
                  <a:srgbClr val="000000"/>
                </a:solidFill>
                <a:latin typeface="Consolas"/>
                <a:ea typeface="Consolas"/>
                <a:cs typeface="Consolas"/>
                <a:sym typeface="Consolas"/>
                <a:rtl val="0"/>
              </a:rPr>
              <a:t>, </a:t>
            </a:r>
            <a:r>
              <a:rPr b="0" baseline="0" i="0" lang="en" sz="1100" u="none" cap="none" strike="noStrike">
                <a:solidFill>
                  <a:srgbClr val="0000CD"/>
                </a:solidFill>
                <a:latin typeface="Consolas"/>
                <a:ea typeface="Consolas"/>
                <a:cs typeface="Consolas"/>
                <a:sym typeface="Consolas"/>
                <a:rtl val="0"/>
              </a:rPr>
              <a:t>3</a:t>
            </a:r>
            <a:r>
              <a:rPr b="0" baseline="0" i="0" lang="en" sz="1100" u="none" cap="none" strike="noStrike">
                <a:solidFill>
                  <a:srgbClr val="000000"/>
                </a:solidFill>
                <a:latin typeface="Consolas"/>
                <a:ea typeface="Consolas"/>
                <a:cs typeface="Consolas"/>
                <a:sym typeface="Consolas"/>
                <a:rtl val="0"/>
              </a:rPr>
              <a:t>);        </a:t>
            </a:r>
            <a:r>
              <a:rPr b="0" baseline="0" i="0" lang="en" sz="1100" u="none" cap="none" strike="noStrike">
                <a:solidFill>
                  <a:srgbClr val="008000"/>
                </a:solidFill>
                <a:latin typeface="Consolas"/>
                <a:ea typeface="Consolas"/>
                <a:cs typeface="Consolas"/>
                <a:sym typeface="Consolas"/>
                <a:rtl val="0"/>
              </a:rPr>
              <a:t>// Function is called, return value will end up in x</a:t>
            </a:r>
          </a:p>
          <a:p>
            <a:pPr indent="0" lvl="0" marL="0" marR="0" rtl="0" algn="l">
              <a:lnSpc>
                <a:spcPct val="100000"/>
              </a:lnSpc>
              <a:spcBef>
                <a:spcPts val="0"/>
              </a:spcBef>
              <a:spcAft>
                <a:spcPts val="0"/>
              </a:spcAft>
              <a:buClr>
                <a:schemeClr val="dk1"/>
              </a:buClr>
              <a:buFont typeface="Arial"/>
              <a:buNone/>
            </a:pPr>
            <a:r>
              <a:t/>
            </a:r>
            <a:endParaRPr b="0" baseline="0" i="0" sz="1100" u="none" cap="none" strike="noStrike">
              <a:solidFill>
                <a:srgbClr val="008000"/>
              </a:solidFill>
              <a:latin typeface="Consolas"/>
              <a:ea typeface="Consolas"/>
              <a:cs typeface="Consolas"/>
              <a:sym typeface="Consolas"/>
              <a:rtl val="0"/>
            </a:endParaRPr>
          </a:p>
          <a:p>
            <a:pPr indent="0" lvl="0" marL="0" marR="0" rtl="0" algn="l">
              <a:lnSpc>
                <a:spcPct val="100000"/>
              </a:lnSpc>
              <a:spcBef>
                <a:spcPts val="0"/>
              </a:spcBef>
              <a:spcAft>
                <a:spcPts val="0"/>
              </a:spcAft>
              <a:buClr>
                <a:schemeClr val="dk1"/>
              </a:buClr>
              <a:buSzPct val="25000"/>
              <a:buFont typeface="Consolas"/>
              <a:buNone/>
            </a:pPr>
            <a:r>
              <a:rPr b="0" baseline="0" i="0" lang="en" sz="1100" u="none" cap="none" strike="noStrike">
                <a:solidFill>
                  <a:srgbClr val="A52A2A"/>
                </a:solidFill>
                <a:latin typeface="Consolas"/>
                <a:ea typeface="Consolas"/>
                <a:cs typeface="Consolas"/>
                <a:sym typeface="Consolas"/>
                <a:rtl val="0"/>
              </a:rPr>
              <a:t>function</a:t>
            </a:r>
            <a:r>
              <a:rPr b="0" baseline="0" i="0" lang="en" sz="1100" u="none" cap="none" strike="noStrike">
                <a:solidFill>
                  <a:srgbClr val="000000"/>
                </a:solidFill>
                <a:latin typeface="Consolas"/>
                <a:ea typeface="Consolas"/>
                <a:cs typeface="Consolas"/>
                <a:sym typeface="Consolas"/>
                <a:rtl val="0"/>
              </a:rPr>
              <a:t> multiplyNumbers(a, b) {</a:t>
            </a:r>
          </a:p>
          <a:p>
            <a:pPr indent="0" lvl="0" marL="0" marR="0" rtl="0" algn="l">
              <a:lnSpc>
                <a:spcPct val="100000"/>
              </a:lnSpc>
              <a:spcBef>
                <a:spcPts val="0"/>
              </a:spcBef>
              <a:spcAft>
                <a:spcPts val="0"/>
              </a:spcAft>
              <a:buClr>
                <a:schemeClr val="dk1"/>
              </a:buClr>
              <a:buSzPct val="25000"/>
              <a:buFont typeface="Consolas"/>
              <a:buNone/>
            </a:pPr>
            <a:r>
              <a:rPr b="0" baseline="0" i="0" lang="en" sz="1100" u="none" cap="none" strike="noStrike">
                <a:solidFill>
                  <a:srgbClr val="000000"/>
                </a:solidFill>
                <a:latin typeface="Consolas"/>
                <a:ea typeface="Consolas"/>
                <a:cs typeface="Consolas"/>
                <a:sym typeface="Consolas"/>
                <a:rtl val="0"/>
              </a:rPr>
              <a:t>    </a:t>
            </a:r>
            <a:r>
              <a:rPr b="0" baseline="0" i="0" lang="en" sz="1100" u="none" cap="none" strike="noStrike">
                <a:solidFill>
                  <a:srgbClr val="A52A2A"/>
                </a:solidFill>
                <a:latin typeface="Consolas"/>
                <a:ea typeface="Consolas"/>
                <a:cs typeface="Consolas"/>
                <a:sym typeface="Consolas"/>
                <a:rtl val="0"/>
              </a:rPr>
              <a:t>return</a:t>
            </a:r>
            <a:r>
              <a:rPr b="0" baseline="0" i="0" lang="en" sz="1100" u="none" cap="none" strike="noStrike">
                <a:solidFill>
                  <a:srgbClr val="000000"/>
                </a:solidFill>
                <a:latin typeface="Consolas"/>
                <a:ea typeface="Consolas"/>
                <a:cs typeface="Consolas"/>
                <a:sym typeface="Consolas"/>
                <a:rtl val="0"/>
              </a:rPr>
              <a:t> a * b;                </a:t>
            </a:r>
            <a:r>
              <a:rPr b="0" baseline="0" i="0" lang="en" sz="1100" u="none" cap="none" strike="noStrike">
                <a:solidFill>
                  <a:srgbClr val="008000"/>
                </a:solidFill>
                <a:latin typeface="Consolas"/>
                <a:ea typeface="Consolas"/>
                <a:cs typeface="Consolas"/>
                <a:sym typeface="Consolas"/>
                <a:rtl val="0"/>
              </a:rPr>
              <a:t>// Function returns the product of a and b</a:t>
            </a:r>
          </a:p>
          <a:p>
            <a:pPr indent="0" lvl="0" marL="0" marR="0" rtl="0" algn="l">
              <a:lnSpc>
                <a:spcPct val="100000"/>
              </a:lnSpc>
              <a:spcBef>
                <a:spcPts val="0"/>
              </a:spcBef>
              <a:spcAft>
                <a:spcPts val="0"/>
              </a:spcAft>
              <a:buClr>
                <a:schemeClr val="dk1"/>
              </a:buClr>
              <a:buSzPct val="25000"/>
              <a:buFont typeface="Consolas"/>
              <a:buNone/>
            </a:pPr>
            <a:r>
              <a:rPr b="0" baseline="0" i="0" lang="en" sz="1100" u="none" cap="none" strike="noStrike">
                <a:solidFill>
                  <a:srgbClr val="000000"/>
                </a:solidFill>
                <a:latin typeface="Consolas"/>
                <a:ea typeface="Consolas"/>
                <a:cs typeface="Consolas"/>
                <a:sym typeface="Consolas"/>
                <a:rtl val="0"/>
              </a:rPr>
              <a:t>}</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8" name="Shape 148"/>
        <p:cNvGrpSpPr/>
        <p:nvPr/>
      </p:nvGrpSpPr>
      <p:grpSpPr>
        <a:xfrm>
          <a:off x="0" y="0"/>
          <a:ext cx="0" cy="0"/>
          <a:chOff x="0" y="0"/>
          <a:chExt cx="0" cy="0"/>
        </a:xfrm>
      </p:grpSpPr>
      <p:sp>
        <p:nvSpPr>
          <p:cNvPr id="149" name="Shape 149"/>
          <p:cNvSpPr txBox="1"/>
          <p:nvPr>
            <p:ph type="title"/>
          </p:nvPr>
        </p:nvSpPr>
        <p:spPr>
          <a:xfrm>
            <a:off x="457200" y="139527"/>
            <a:ext cx="8229600" cy="8574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dk2"/>
              </a:buClr>
              <a:buSzPct val="25000"/>
              <a:buFont typeface="Arial"/>
              <a:buNone/>
            </a:pPr>
            <a:r>
              <a:rPr b="1" baseline="0" i="0" lang="en" sz="3600" u="none" cap="none" strike="noStrike">
                <a:solidFill>
                  <a:schemeClr val="dk2"/>
                </a:solidFill>
                <a:latin typeface="Arial"/>
                <a:ea typeface="Arial"/>
                <a:cs typeface="Arial"/>
                <a:sym typeface="Arial"/>
                <a:rtl val="0"/>
              </a:rPr>
              <a:t>Exercise	</a:t>
            </a:r>
          </a:p>
        </p:txBody>
      </p:sp>
      <p:sp>
        <p:nvSpPr>
          <p:cNvPr id="150" name="Shape 150"/>
          <p:cNvSpPr txBox="1"/>
          <p:nvPr>
            <p:ph idx="1" type="body"/>
          </p:nvPr>
        </p:nvSpPr>
        <p:spPr>
          <a:xfrm>
            <a:off x="457200" y="1200150"/>
            <a:ext cx="8229600" cy="3725698"/>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Calibri"/>
              <a:buNone/>
            </a:pPr>
            <a:r>
              <a:rPr b="0" baseline="0" i="0" lang="en" sz="1800" u="none" cap="none" strike="noStrike">
                <a:solidFill>
                  <a:schemeClr val="dk1"/>
                </a:solidFill>
                <a:latin typeface="Calibri"/>
                <a:ea typeface="Calibri"/>
                <a:cs typeface="Calibri"/>
                <a:sym typeface="Calibri"/>
                <a:rtl val="0"/>
              </a:rPr>
              <a:t>Write a script that will:</a:t>
            </a:r>
          </a:p>
          <a:p>
            <a:pPr indent="0" lvl="0" marL="0" marR="0" rtl="0" algn="l">
              <a:lnSpc>
                <a:spcPct val="100000"/>
              </a:lnSpc>
              <a:spcBef>
                <a:spcPts val="0"/>
              </a:spcBef>
              <a:spcAft>
                <a:spcPts val="0"/>
              </a:spcAft>
              <a:buClr>
                <a:schemeClr val="dk1"/>
              </a:buClr>
              <a:buFont typeface="Arial"/>
              <a:buNone/>
            </a:pPr>
            <a:r>
              <a:t/>
            </a:r>
            <a:endParaRPr b="0" baseline="0" i="0" sz="1800" u="none" cap="none" strike="noStrike">
              <a:solidFill>
                <a:schemeClr val="dk1"/>
              </a:solidFill>
              <a:latin typeface="Calibri"/>
              <a:ea typeface="Calibri"/>
              <a:cs typeface="Calibri"/>
              <a:sym typeface="Calibri"/>
              <a:rtl val="0"/>
            </a:endParaRPr>
          </a:p>
          <a:p>
            <a:pPr indent="-342900" lvl="0" marL="457200" marR="0" rtl="0" algn="l">
              <a:lnSpc>
                <a:spcPct val="100000"/>
              </a:lnSpc>
              <a:spcBef>
                <a:spcPts val="0"/>
              </a:spcBef>
              <a:spcAft>
                <a:spcPts val="0"/>
              </a:spcAft>
              <a:buClr>
                <a:schemeClr val="dk1"/>
              </a:buClr>
              <a:buSzPct val="100000"/>
              <a:buFont typeface="Calibri"/>
              <a:buAutoNum type="arabicParenR"/>
            </a:pPr>
            <a:r>
              <a:rPr b="0" baseline="0" i="0" lang="en" sz="1800" u="none" cap="none" strike="noStrike">
                <a:solidFill>
                  <a:schemeClr val="dk1"/>
                </a:solidFill>
                <a:latin typeface="Calibri"/>
                <a:ea typeface="Calibri"/>
                <a:cs typeface="Calibri"/>
                <a:sym typeface="Calibri"/>
                <a:rtl val="0"/>
              </a:rPr>
              <a:t>Instantiate a variable</a:t>
            </a:r>
          </a:p>
          <a:p>
            <a:pPr indent="-342900" lvl="0" marL="457200" marR="0" rtl="0" algn="l">
              <a:lnSpc>
                <a:spcPct val="100000"/>
              </a:lnSpc>
              <a:spcBef>
                <a:spcPts val="0"/>
              </a:spcBef>
              <a:spcAft>
                <a:spcPts val="0"/>
              </a:spcAft>
              <a:buClr>
                <a:schemeClr val="dk1"/>
              </a:buClr>
              <a:buSzPct val="100000"/>
              <a:buFont typeface="Calibri"/>
              <a:buAutoNum type="arabicParenR"/>
            </a:pPr>
            <a:r>
              <a:rPr b="0" baseline="0" i="0" lang="en" sz="1800" u="none" cap="none" strike="noStrike">
                <a:solidFill>
                  <a:schemeClr val="dk1"/>
                </a:solidFill>
                <a:latin typeface="Calibri"/>
                <a:ea typeface="Calibri"/>
                <a:cs typeface="Calibri"/>
                <a:sym typeface="Calibri"/>
                <a:rtl val="0"/>
              </a:rPr>
              <a:t>Assign array to variable</a:t>
            </a:r>
          </a:p>
          <a:p>
            <a:pPr indent="-342900" lvl="0" marL="457200" marR="0" rtl="0" algn="l">
              <a:lnSpc>
                <a:spcPct val="100000"/>
              </a:lnSpc>
              <a:spcBef>
                <a:spcPts val="0"/>
              </a:spcBef>
              <a:spcAft>
                <a:spcPts val="0"/>
              </a:spcAft>
              <a:buClr>
                <a:schemeClr val="dk1"/>
              </a:buClr>
              <a:buSzPct val="100000"/>
              <a:buFont typeface="Calibri"/>
              <a:buAutoNum type="arabicParenR"/>
            </a:pPr>
            <a:r>
              <a:rPr b="0" baseline="0" i="0" lang="en" sz="1800" u="none" cap="none" strike="noStrike">
                <a:solidFill>
                  <a:schemeClr val="dk1"/>
                </a:solidFill>
                <a:latin typeface="Calibri"/>
                <a:ea typeface="Calibri"/>
                <a:cs typeface="Calibri"/>
                <a:sym typeface="Calibri"/>
                <a:rtl val="0"/>
              </a:rPr>
              <a:t>Contain a function that will accept an argument</a:t>
            </a:r>
          </a:p>
          <a:p>
            <a:pPr indent="-342900" lvl="0" marL="457200" marR="0" rtl="0" algn="l">
              <a:lnSpc>
                <a:spcPct val="100000"/>
              </a:lnSpc>
              <a:spcBef>
                <a:spcPts val="0"/>
              </a:spcBef>
              <a:spcAft>
                <a:spcPts val="0"/>
              </a:spcAft>
              <a:buClr>
                <a:schemeClr val="dk1"/>
              </a:buClr>
              <a:buSzPct val="100000"/>
              <a:buFont typeface="Calibri"/>
              <a:buAutoNum type="arabicParenR"/>
            </a:pPr>
            <a:r>
              <a:rPr b="0" baseline="0" i="0" lang="en" sz="1800" u="none" cap="none" strike="noStrike">
                <a:solidFill>
                  <a:schemeClr val="dk1"/>
                </a:solidFill>
                <a:latin typeface="Calibri"/>
                <a:ea typeface="Calibri"/>
                <a:cs typeface="Calibri"/>
                <a:sym typeface="Calibri"/>
                <a:rtl val="0"/>
              </a:rPr>
              <a:t>Function should loop through array and build a string w/ HTML that will contain list of a few states, or similar</a:t>
            </a:r>
          </a:p>
          <a:p>
            <a:pPr indent="-342900" lvl="0" marL="457200" marR="0" rtl="0" algn="l">
              <a:lnSpc>
                <a:spcPct val="100000"/>
              </a:lnSpc>
              <a:spcBef>
                <a:spcPts val="0"/>
              </a:spcBef>
              <a:spcAft>
                <a:spcPts val="0"/>
              </a:spcAft>
              <a:buClr>
                <a:schemeClr val="dk1"/>
              </a:buClr>
              <a:buSzPct val="100000"/>
              <a:buFont typeface="Calibri"/>
              <a:buAutoNum type="arabicParenR"/>
            </a:pPr>
            <a:r>
              <a:rPr b="0" baseline="0" i="0" lang="en" sz="1800" u="none" cap="none" strike="noStrike">
                <a:solidFill>
                  <a:schemeClr val="dk1"/>
                </a:solidFill>
                <a:latin typeface="Calibri"/>
                <a:ea typeface="Calibri"/>
                <a:cs typeface="Calibri"/>
                <a:sym typeface="Calibri"/>
                <a:rtl val="0"/>
              </a:rPr>
              <a:t>Return the string</a:t>
            </a:r>
          </a:p>
          <a:p>
            <a:pPr indent="-342900" lvl="0" marL="457200" marR="0" rtl="0" algn="l">
              <a:lnSpc>
                <a:spcPct val="100000"/>
              </a:lnSpc>
              <a:spcBef>
                <a:spcPts val="0"/>
              </a:spcBef>
              <a:spcAft>
                <a:spcPts val="0"/>
              </a:spcAft>
              <a:buClr>
                <a:schemeClr val="dk1"/>
              </a:buClr>
              <a:buSzPct val="100000"/>
              <a:buFont typeface="Calibri"/>
              <a:buAutoNum type="arabicParenR"/>
            </a:pPr>
            <a:r>
              <a:rPr b="0" baseline="0" i="0" lang="en" sz="1800" u="none" cap="none" strike="noStrike">
                <a:solidFill>
                  <a:schemeClr val="dk1"/>
                </a:solidFill>
                <a:latin typeface="Calibri"/>
                <a:ea typeface="Calibri"/>
                <a:cs typeface="Calibri"/>
                <a:sym typeface="Calibri"/>
                <a:rtl val="0"/>
              </a:rPr>
              <a:t>Write the string to the browser document </a:t>
            </a: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4" name="Shape 154"/>
        <p:cNvGrpSpPr/>
        <p:nvPr/>
      </p:nvGrpSpPr>
      <p:grpSpPr>
        <a:xfrm>
          <a:off x="0" y="0"/>
          <a:ext cx="0" cy="0"/>
          <a:chOff x="0" y="0"/>
          <a:chExt cx="0" cy="0"/>
        </a:xfrm>
      </p:grpSpPr>
      <p:sp>
        <p:nvSpPr>
          <p:cNvPr id="155" name="Shape 155"/>
          <p:cNvSpPr txBox="1"/>
          <p:nvPr>
            <p:ph type="title"/>
          </p:nvPr>
        </p:nvSpPr>
        <p:spPr>
          <a:xfrm>
            <a:off x="457200" y="139527"/>
            <a:ext cx="8229600" cy="8574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dk2"/>
              </a:buClr>
              <a:buSzPct val="25000"/>
              <a:buFont typeface="Arial"/>
              <a:buNone/>
            </a:pPr>
            <a:r>
              <a:rPr b="1" baseline="0" i="0" lang="en" sz="3600" u="none" cap="none" strike="noStrike">
                <a:solidFill>
                  <a:schemeClr val="dk2"/>
                </a:solidFill>
                <a:latin typeface="Arial"/>
                <a:ea typeface="Arial"/>
                <a:cs typeface="Arial"/>
                <a:sym typeface="Arial"/>
                <a:rtl val="0"/>
              </a:rPr>
              <a:t>Exercise</a:t>
            </a:r>
          </a:p>
        </p:txBody>
      </p:sp>
      <p:sp>
        <p:nvSpPr>
          <p:cNvPr id="156" name="Shape 156"/>
          <p:cNvSpPr txBox="1"/>
          <p:nvPr>
            <p:ph idx="1" type="body"/>
          </p:nvPr>
        </p:nvSpPr>
        <p:spPr>
          <a:xfrm>
            <a:off x="457200" y="1200150"/>
            <a:ext cx="8229600" cy="3725698"/>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Calibri"/>
              <a:buNone/>
            </a:pPr>
            <a:r>
              <a:rPr b="0" baseline="0" i="0" lang="en" sz="1800" u="none" cap="none" strike="noStrike">
                <a:solidFill>
                  <a:schemeClr val="dk1"/>
                </a:solidFill>
                <a:latin typeface="Calibri"/>
                <a:ea typeface="Calibri"/>
                <a:cs typeface="Calibri"/>
                <a:sym typeface="Calibri"/>
                <a:rtl val="0"/>
              </a:rPr>
              <a:t>Write a script that will:</a:t>
            </a:r>
          </a:p>
          <a:p>
            <a:pPr indent="0" lvl="0" marL="0" marR="0" rtl="0" algn="l">
              <a:lnSpc>
                <a:spcPct val="100000"/>
              </a:lnSpc>
              <a:spcBef>
                <a:spcPts val="0"/>
              </a:spcBef>
              <a:spcAft>
                <a:spcPts val="0"/>
              </a:spcAft>
              <a:buClr>
                <a:schemeClr val="dk1"/>
              </a:buClr>
              <a:buFont typeface="Arial"/>
              <a:buNone/>
            </a:pPr>
            <a:r>
              <a:t/>
            </a:r>
            <a:endParaRPr b="0" baseline="0" i="0" sz="1800" u="none" cap="none" strike="noStrike">
              <a:solidFill>
                <a:schemeClr val="dk1"/>
              </a:solidFill>
              <a:latin typeface="Calibri"/>
              <a:ea typeface="Calibri"/>
              <a:cs typeface="Calibri"/>
              <a:sym typeface="Calibri"/>
              <a:rtl val="0"/>
            </a:endParaRPr>
          </a:p>
          <a:p>
            <a:pPr indent="-342900" lvl="0" marL="457200" marR="0" rtl="0" algn="l">
              <a:lnSpc>
                <a:spcPct val="100000"/>
              </a:lnSpc>
              <a:spcBef>
                <a:spcPts val="0"/>
              </a:spcBef>
              <a:spcAft>
                <a:spcPts val="0"/>
              </a:spcAft>
              <a:buClr>
                <a:schemeClr val="dk1"/>
              </a:buClr>
              <a:buSzPct val="100000"/>
              <a:buFont typeface="Calibri"/>
              <a:buAutoNum type="arabicParenR"/>
            </a:pPr>
            <a:r>
              <a:rPr b="0" baseline="0" i="0" lang="en" sz="1800" u="none" cap="none" strike="noStrike">
                <a:solidFill>
                  <a:schemeClr val="dk1"/>
                </a:solidFill>
                <a:latin typeface="Calibri"/>
                <a:ea typeface="Calibri"/>
                <a:cs typeface="Calibri"/>
                <a:sym typeface="Calibri"/>
                <a:rtl val="0"/>
              </a:rPr>
              <a:t>Instantiate a variable</a:t>
            </a:r>
          </a:p>
          <a:p>
            <a:pPr indent="-342900" lvl="0" marL="457200" marR="0" rtl="0" algn="l">
              <a:lnSpc>
                <a:spcPct val="100000"/>
              </a:lnSpc>
              <a:spcBef>
                <a:spcPts val="0"/>
              </a:spcBef>
              <a:spcAft>
                <a:spcPts val="0"/>
              </a:spcAft>
              <a:buClr>
                <a:schemeClr val="dk1"/>
              </a:buClr>
              <a:buSzPct val="100000"/>
              <a:buFont typeface="Calibri"/>
              <a:buAutoNum type="arabicParenR"/>
            </a:pPr>
            <a:r>
              <a:rPr b="0" baseline="0" i="0" lang="en" sz="1800" u="none" cap="none" strike="noStrike">
                <a:solidFill>
                  <a:schemeClr val="dk1"/>
                </a:solidFill>
                <a:latin typeface="Calibri"/>
                <a:ea typeface="Calibri"/>
                <a:cs typeface="Calibri"/>
                <a:sym typeface="Calibri"/>
                <a:rtl val="0"/>
              </a:rPr>
              <a:t>Assign a list of integers, 5 items long, each should be an integer between 1 and 20</a:t>
            </a:r>
          </a:p>
          <a:p>
            <a:pPr indent="-342900" lvl="0" marL="457200" marR="0" rtl="0" algn="l">
              <a:lnSpc>
                <a:spcPct val="100000"/>
              </a:lnSpc>
              <a:spcBef>
                <a:spcPts val="0"/>
              </a:spcBef>
              <a:spcAft>
                <a:spcPts val="0"/>
              </a:spcAft>
              <a:buClr>
                <a:schemeClr val="dk1"/>
              </a:buClr>
              <a:buSzPct val="100000"/>
              <a:buFont typeface="Calibri"/>
              <a:buAutoNum type="arabicParenR"/>
            </a:pPr>
            <a:r>
              <a:rPr b="0" baseline="0" i="0" lang="en" sz="1800" u="none" cap="none" strike="noStrike">
                <a:solidFill>
                  <a:schemeClr val="dk1"/>
                </a:solidFill>
                <a:latin typeface="Calibri"/>
                <a:ea typeface="Calibri"/>
                <a:cs typeface="Calibri"/>
                <a:sym typeface="Calibri"/>
                <a:rtl val="0"/>
              </a:rPr>
              <a:t>Contain a function that will accept an argument</a:t>
            </a:r>
          </a:p>
          <a:p>
            <a:pPr indent="-342900" lvl="0" marL="457200" marR="0" rtl="0" algn="l">
              <a:lnSpc>
                <a:spcPct val="100000"/>
              </a:lnSpc>
              <a:spcBef>
                <a:spcPts val="0"/>
              </a:spcBef>
              <a:spcAft>
                <a:spcPts val="0"/>
              </a:spcAft>
              <a:buClr>
                <a:schemeClr val="dk1"/>
              </a:buClr>
              <a:buSzPct val="100000"/>
              <a:buFont typeface="Calibri"/>
              <a:buAutoNum type="arabicParenR"/>
            </a:pPr>
            <a:r>
              <a:rPr b="0" baseline="0" i="0" lang="en" sz="1800" u="none" cap="none" strike="noStrike">
                <a:solidFill>
                  <a:schemeClr val="dk1"/>
                </a:solidFill>
                <a:latin typeface="Calibri"/>
                <a:ea typeface="Calibri"/>
                <a:cs typeface="Calibri"/>
                <a:sym typeface="Calibri"/>
                <a:rtl val="0"/>
              </a:rPr>
              <a:t>Function should loop through array and add the values, where value is array item X’s 10</a:t>
            </a:r>
          </a:p>
          <a:p>
            <a:pPr indent="-342900" lvl="0" marL="457200" marR="0" rtl="0" algn="l">
              <a:lnSpc>
                <a:spcPct val="100000"/>
              </a:lnSpc>
              <a:spcBef>
                <a:spcPts val="0"/>
              </a:spcBef>
              <a:spcAft>
                <a:spcPts val="0"/>
              </a:spcAft>
              <a:buClr>
                <a:schemeClr val="dk1"/>
              </a:buClr>
              <a:buSzPct val="100000"/>
              <a:buFont typeface="Calibri"/>
              <a:buAutoNum type="arabicParenR"/>
            </a:pPr>
            <a:r>
              <a:rPr b="0" baseline="0" i="0" lang="en" sz="1800" u="none" cap="none" strike="noStrike">
                <a:solidFill>
                  <a:schemeClr val="dk1"/>
                </a:solidFill>
                <a:latin typeface="Calibri"/>
                <a:ea typeface="Calibri"/>
                <a:cs typeface="Calibri"/>
                <a:sym typeface="Calibri"/>
                <a:rtl val="0"/>
              </a:rPr>
              <a:t>Return the integer</a:t>
            </a:r>
          </a:p>
          <a:p>
            <a:pPr indent="-342900" lvl="0" marL="457200" marR="0" rtl="0" algn="l">
              <a:lnSpc>
                <a:spcPct val="100000"/>
              </a:lnSpc>
              <a:spcBef>
                <a:spcPts val="0"/>
              </a:spcBef>
              <a:spcAft>
                <a:spcPts val="0"/>
              </a:spcAft>
              <a:buClr>
                <a:schemeClr val="dk1"/>
              </a:buClr>
              <a:buSzPct val="100000"/>
              <a:buFont typeface="Calibri"/>
              <a:buAutoNum type="arabicParenR"/>
            </a:pPr>
            <a:r>
              <a:rPr b="0" baseline="0" i="0" lang="en" sz="1800" u="none" cap="none" strike="noStrike">
                <a:solidFill>
                  <a:schemeClr val="dk1"/>
                </a:solidFill>
                <a:latin typeface="Calibri"/>
                <a:ea typeface="Calibri"/>
                <a:cs typeface="Calibri"/>
                <a:sym typeface="Calibri"/>
                <a:rtl val="0"/>
              </a:rPr>
              <a:t>Write the string to the browser document </a:t>
            </a: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0" name="Shape 160"/>
        <p:cNvGrpSpPr/>
        <p:nvPr/>
      </p:nvGrpSpPr>
      <p:grpSpPr>
        <a:xfrm>
          <a:off x="0" y="0"/>
          <a:ext cx="0" cy="0"/>
          <a:chOff x="0" y="0"/>
          <a:chExt cx="0" cy="0"/>
        </a:xfrm>
      </p:grpSpPr>
      <p:sp>
        <p:nvSpPr>
          <p:cNvPr id="161" name="Shape 161"/>
          <p:cNvSpPr txBox="1"/>
          <p:nvPr>
            <p:ph type="title"/>
          </p:nvPr>
        </p:nvSpPr>
        <p:spPr>
          <a:xfrm>
            <a:off x="457200" y="139527"/>
            <a:ext cx="8229600" cy="8574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dk2"/>
              </a:buClr>
              <a:buSzPct val="25000"/>
              <a:buFont typeface="Arial"/>
              <a:buNone/>
            </a:pPr>
            <a:r>
              <a:rPr b="1" baseline="0" i="0" lang="en" sz="3600" u="none" cap="none" strike="noStrike">
                <a:solidFill>
                  <a:schemeClr val="dk2"/>
                </a:solidFill>
                <a:latin typeface="Arial"/>
                <a:ea typeface="Arial"/>
                <a:cs typeface="Arial"/>
                <a:sym typeface="Arial"/>
                <a:rtl val="0"/>
              </a:rPr>
              <a:t>Exercise</a:t>
            </a:r>
          </a:p>
        </p:txBody>
      </p:sp>
      <p:sp>
        <p:nvSpPr>
          <p:cNvPr id="162" name="Shape 162"/>
          <p:cNvSpPr txBox="1"/>
          <p:nvPr>
            <p:ph idx="1" type="body"/>
          </p:nvPr>
        </p:nvSpPr>
        <p:spPr>
          <a:xfrm>
            <a:off x="457200" y="1200150"/>
            <a:ext cx="8229600" cy="3725698"/>
          </a:xfrm>
          <a:prstGeom prst="rect">
            <a:avLst/>
          </a:prstGeom>
          <a:noFill/>
          <a:ln>
            <a:noFill/>
          </a:ln>
        </p:spPr>
        <p:txBody>
          <a:bodyPr anchorCtr="0" anchor="t" bIns="91425" lIns="91425" rIns="91425" tIns="91425">
            <a:noAutofit/>
          </a:bodyPr>
          <a:lstStyle/>
          <a:p>
            <a:pPr indent="-342900" lvl="0" marL="457200" marR="0" rtl="0" algn="l">
              <a:lnSpc>
                <a:spcPct val="100000"/>
              </a:lnSpc>
              <a:spcBef>
                <a:spcPts val="0"/>
              </a:spcBef>
              <a:spcAft>
                <a:spcPts val="0"/>
              </a:spcAft>
              <a:buClr>
                <a:schemeClr val="dk1"/>
              </a:buClr>
              <a:buSzPct val="100000"/>
              <a:buFont typeface="Calibri"/>
              <a:buAutoNum type="arabicParenR"/>
            </a:pPr>
            <a:r>
              <a:rPr b="0" baseline="0" i="0" lang="en" sz="1800" u="none" cap="none" strike="noStrike">
                <a:solidFill>
                  <a:schemeClr val="dk1"/>
                </a:solidFill>
                <a:latin typeface="Calibri"/>
                <a:ea typeface="Calibri"/>
                <a:cs typeface="Calibri"/>
                <a:sym typeface="Calibri"/>
                <a:rtl val="0"/>
              </a:rPr>
              <a:t>Set a variable to a string containing your name</a:t>
            </a:r>
          </a:p>
          <a:p>
            <a:pPr indent="-342900" lvl="0" marL="457200" marR="0" rtl="0" algn="l">
              <a:lnSpc>
                <a:spcPct val="100000"/>
              </a:lnSpc>
              <a:spcBef>
                <a:spcPts val="0"/>
              </a:spcBef>
              <a:spcAft>
                <a:spcPts val="0"/>
              </a:spcAft>
              <a:buClr>
                <a:schemeClr val="dk1"/>
              </a:buClr>
              <a:buSzPct val="100000"/>
              <a:buFont typeface="Calibri"/>
              <a:buAutoNum type="arabicParenR"/>
            </a:pPr>
            <a:r>
              <a:rPr b="0" baseline="0" i="0" lang="en" sz="1800" u="none" cap="none" strike="noStrike">
                <a:solidFill>
                  <a:schemeClr val="dk1"/>
                </a:solidFill>
                <a:latin typeface="Calibri"/>
                <a:ea typeface="Calibri"/>
                <a:cs typeface="Calibri"/>
                <a:sym typeface="Calibri"/>
                <a:rtl val="0"/>
              </a:rPr>
              <a:t>Set a variable to the state you live in</a:t>
            </a:r>
          </a:p>
          <a:p>
            <a:pPr indent="-342900" lvl="0" marL="457200" marR="0" rtl="0" algn="l">
              <a:lnSpc>
                <a:spcPct val="100000"/>
              </a:lnSpc>
              <a:spcBef>
                <a:spcPts val="0"/>
              </a:spcBef>
              <a:spcAft>
                <a:spcPts val="0"/>
              </a:spcAft>
              <a:buClr>
                <a:schemeClr val="dk1"/>
              </a:buClr>
              <a:buSzPct val="100000"/>
              <a:buFont typeface="Calibri"/>
              <a:buAutoNum type="arabicParenR"/>
            </a:pPr>
            <a:r>
              <a:rPr b="0" baseline="0" i="0" lang="en" sz="1800" u="none" cap="none" strike="noStrike">
                <a:solidFill>
                  <a:schemeClr val="dk1"/>
                </a:solidFill>
                <a:latin typeface="Calibri"/>
                <a:ea typeface="Calibri"/>
                <a:cs typeface="Calibri"/>
                <a:sym typeface="Calibri"/>
                <a:rtl val="0"/>
              </a:rPr>
              <a:t>Write two functions. </a:t>
            </a:r>
          </a:p>
          <a:p>
            <a:pPr indent="-342900" lvl="1" marL="914400" marR="0" rtl="0" algn="l">
              <a:lnSpc>
                <a:spcPct val="100000"/>
              </a:lnSpc>
              <a:spcBef>
                <a:spcPts val="0"/>
              </a:spcBef>
              <a:spcAft>
                <a:spcPts val="0"/>
              </a:spcAft>
              <a:buClr>
                <a:schemeClr val="dk1"/>
              </a:buClr>
              <a:buSzPct val="100000"/>
              <a:buFont typeface="Calibri"/>
              <a:buAutoNum type="alphaLcParenR"/>
            </a:pPr>
            <a:r>
              <a:rPr b="0" baseline="0" i="0" lang="en" sz="1800" u="none" cap="none" strike="noStrike">
                <a:solidFill>
                  <a:schemeClr val="dk1"/>
                </a:solidFill>
                <a:latin typeface="Calibri"/>
                <a:ea typeface="Calibri"/>
                <a:cs typeface="Calibri"/>
                <a:sym typeface="Calibri"/>
                <a:rtl val="0"/>
              </a:rPr>
              <a:t>Result 1: “FirstName LastName is a student at UArts.”</a:t>
            </a:r>
          </a:p>
          <a:p>
            <a:pPr indent="-342900" lvl="1" marL="914400" marR="0" rtl="0" algn="l">
              <a:lnSpc>
                <a:spcPct val="100000"/>
              </a:lnSpc>
              <a:spcBef>
                <a:spcPts val="0"/>
              </a:spcBef>
              <a:spcAft>
                <a:spcPts val="0"/>
              </a:spcAft>
              <a:buClr>
                <a:schemeClr val="dk1"/>
              </a:buClr>
              <a:buSzPct val="100000"/>
              <a:buFont typeface="Calibri"/>
              <a:buAutoNum type="alphaLcParenR"/>
            </a:pPr>
            <a:r>
              <a:rPr b="0" baseline="0" i="0" lang="en" sz="1800" u="none" cap="none" strike="noStrike">
                <a:solidFill>
                  <a:schemeClr val="dk1"/>
                </a:solidFill>
                <a:latin typeface="Calibri"/>
                <a:ea typeface="Calibri"/>
                <a:cs typeface="Calibri"/>
                <a:sym typeface="Calibri"/>
                <a:rtl val="0"/>
              </a:rPr>
              <a:t>Result 2: “FirstName LastName lives in the state of Pennsylvania”</a:t>
            </a:r>
          </a:p>
          <a:p>
            <a:pPr indent="-342900" lvl="0" marL="457200" marR="0" rtl="0" algn="l">
              <a:lnSpc>
                <a:spcPct val="100000"/>
              </a:lnSpc>
              <a:spcBef>
                <a:spcPts val="0"/>
              </a:spcBef>
              <a:spcAft>
                <a:spcPts val="0"/>
              </a:spcAft>
              <a:buClr>
                <a:schemeClr val="dk1"/>
              </a:buClr>
              <a:buSzPct val="100000"/>
              <a:buFont typeface="Calibri"/>
              <a:buAutoNum type="arabicPeriod" startAt="4"/>
            </a:pPr>
            <a:r>
              <a:rPr b="0" baseline="0" i="0" lang="en" sz="1800" u="none" cap="none" strike="noStrike">
                <a:solidFill>
                  <a:schemeClr val="dk1"/>
                </a:solidFill>
                <a:latin typeface="Calibri"/>
                <a:ea typeface="Calibri"/>
                <a:cs typeface="Calibri"/>
                <a:sym typeface="Calibri"/>
                <a:rtl val="0"/>
              </a:rPr>
              <a:t>Write a third function that calls the first and second and concatenates the return values of function 1 and 2.</a:t>
            </a:r>
          </a:p>
          <a:p>
            <a:pPr indent="-342900" lvl="0" marL="457200" marR="0" rtl="0" algn="l">
              <a:lnSpc>
                <a:spcPct val="100000"/>
              </a:lnSpc>
              <a:spcBef>
                <a:spcPts val="0"/>
              </a:spcBef>
              <a:spcAft>
                <a:spcPts val="0"/>
              </a:spcAft>
              <a:buClr>
                <a:schemeClr val="dk1"/>
              </a:buClr>
              <a:buSzPct val="100000"/>
              <a:buFont typeface="Calibri"/>
              <a:buAutoNum type="arabicPeriod" startAt="4"/>
            </a:pPr>
            <a:r>
              <a:rPr b="0" baseline="0" i="0" lang="en" sz="1800" u="none" cap="none" strike="noStrike">
                <a:solidFill>
                  <a:schemeClr val="dk1"/>
                </a:solidFill>
                <a:latin typeface="Calibri"/>
                <a:ea typeface="Calibri"/>
                <a:cs typeface="Calibri"/>
                <a:sym typeface="Calibri"/>
                <a:rtl val="0"/>
              </a:rPr>
              <a:t>Call function three, pass it 3 arguments, which are passed to function 1 and 2.</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 name="Shape 45"/>
        <p:cNvGrpSpPr/>
        <p:nvPr/>
      </p:nvGrpSpPr>
      <p:grpSpPr>
        <a:xfrm>
          <a:off x="0" y="0"/>
          <a:ext cx="0" cy="0"/>
          <a:chOff x="0" y="0"/>
          <a:chExt cx="0" cy="0"/>
        </a:xfrm>
      </p:grpSpPr>
      <p:sp>
        <p:nvSpPr>
          <p:cNvPr id="46" name="Shape 46"/>
          <p:cNvSpPr txBox="1"/>
          <p:nvPr>
            <p:ph type="title"/>
          </p:nvPr>
        </p:nvSpPr>
        <p:spPr>
          <a:xfrm>
            <a:off x="457200" y="139527"/>
            <a:ext cx="8229600" cy="8574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dk2"/>
              </a:buClr>
              <a:buSzPct val="25000"/>
              <a:buFont typeface="Arial"/>
              <a:buNone/>
            </a:pPr>
            <a:r>
              <a:rPr b="1" baseline="0" i="0" lang="en" sz="3600" u="none" cap="none" strike="noStrike">
                <a:solidFill>
                  <a:schemeClr val="dk2"/>
                </a:solidFill>
                <a:latin typeface="Arial"/>
                <a:ea typeface="Arial"/>
                <a:cs typeface="Arial"/>
                <a:sym typeface="Arial"/>
                <a:rtl val="0"/>
              </a:rPr>
              <a:t>Classes, Objects &amp; Methods</a:t>
            </a:r>
          </a:p>
        </p:txBody>
      </p:sp>
      <p:sp>
        <p:nvSpPr>
          <p:cNvPr id="47" name="Shape 47"/>
          <p:cNvSpPr txBox="1"/>
          <p:nvPr>
            <p:ph idx="1" type="body"/>
          </p:nvPr>
        </p:nvSpPr>
        <p:spPr>
          <a:xfrm>
            <a:off x="457200" y="1200150"/>
            <a:ext cx="8229600" cy="3725698"/>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Calibri"/>
              <a:buNone/>
            </a:pPr>
            <a:r>
              <a:rPr b="0" baseline="0" i="0" lang="en" sz="1800" u="none" cap="none" strike="noStrike">
                <a:solidFill>
                  <a:schemeClr val="dk1"/>
                </a:solidFill>
                <a:latin typeface="Calibri"/>
                <a:ea typeface="Calibri"/>
                <a:cs typeface="Calibri"/>
                <a:sym typeface="Calibri"/>
                <a:rtl val="0"/>
              </a:rPr>
              <a:t>Class - the definition of an object.</a:t>
            </a:r>
          </a:p>
          <a:p>
            <a:pPr indent="0" lvl="0" marL="0" marR="0" rtl="0" algn="l">
              <a:lnSpc>
                <a:spcPct val="100000"/>
              </a:lnSpc>
              <a:spcBef>
                <a:spcPts val="0"/>
              </a:spcBef>
              <a:spcAft>
                <a:spcPts val="0"/>
              </a:spcAft>
              <a:buClr>
                <a:schemeClr val="dk1"/>
              </a:buClr>
              <a:buFont typeface="Arial"/>
              <a:buNone/>
            </a:pPr>
            <a:r>
              <a:t/>
            </a:r>
            <a:endParaRPr b="0" baseline="0" i="0" sz="1800" u="none" cap="none" strike="noStrike">
              <a:solidFill>
                <a:schemeClr val="dk1"/>
              </a:solidFill>
              <a:latin typeface="Calibri"/>
              <a:ea typeface="Calibri"/>
              <a:cs typeface="Calibri"/>
              <a:sym typeface="Calibri"/>
              <a:rtl val="0"/>
            </a:endParaRPr>
          </a:p>
          <a:p>
            <a:pPr indent="0" lvl="0" marL="0" marR="0" rtl="0" algn="l">
              <a:lnSpc>
                <a:spcPct val="100000"/>
              </a:lnSpc>
              <a:spcBef>
                <a:spcPts val="0"/>
              </a:spcBef>
              <a:spcAft>
                <a:spcPts val="0"/>
              </a:spcAft>
              <a:buClr>
                <a:schemeClr val="dk1"/>
              </a:buClr>
              <a:buSzPct val="25000"/>
              <a:buFont typeface="Calibri"/>
              <a:buNone/>
            </a:pPr>
            <a:r>
              <a:rPr b="0" baseline="0" i="0" lang="en" sz="1800" u="none" cap="none" strike="noStrike">
                <a:solidFill>
                  <a:schemeClr val="dk1"/>
                </a:solidFill>
                <a:latin typeface="Calibri"/>
                <a:ea typeface="Calibri"/>
                <a:cs typeface="Calibri"/>
                <a:sym typeface="Calibri"/>
                <a:rtl val="0"/>
              </a:rPr>
              <a:t>Object - Instance of a class. A container for properties and methods.</a:t>
            </a:r>
          </a:p>
          <a:p>
            <a:pPr indent="0" lvl="0" marL="0" marR="0" rtl="0" algn="l">
              <a:lnSpc>
                <a:spcPct val="100000"/>
              </a:lnSpc>
              <a:spcBef>
                <a:spcPts val="0"/>
              </a:spcBef>
              <a:spcAft>
                <a:spcPts val="0"/>
              </a:spcAft>
              <a:buClr>
                <a:schemeClr val="dk1"/>
              </a:buClr>
              <a:buFont typeface="Arial"/>
              <a:buNone/>
            </a:pPr>
            <a:r>
              <a:t/>
            </a:r>
            <a:endParaRPr b="0" baseline="0" i="0" sz="1800" u="none" cap="none" strike="noStrike">
              <a:solidFill>
                <a:schemeClr val="dk1"/>
              </a:solidFill>
              <a:latin typeface="Calibri"/>
              <a:ea typeface="Calibri"/>
              <a:cs typeface="Calibri"/>
              <a:sym typeface="Calibri"/>
              <a:rtl val="0"/>
            </a:endParaRPr>
          </a:p>
          <a:p>
            <a:pPr indent="0" lvl="0" marL="0" marR="0" rtl="0" algn="l">
              <a:lnSpc>
                <a:spcPct val="100000"/>
              </a:lnSpc>
              <a:spcBef>
                <a:spcPts val="0"/>
              </a:spcBef>
              <a:spcAft>
                <a:spcPts val="0"/>
              </a:spcAft>
              <a:buClr>
                <a:schemeClr val="dk1"/>
              </a:buClr>
              <a:buSzPct val="25000"/>
              <a:buFont typeface="Calibri"/>
              <a:buNone/>
            </a:pPr>
            <a:r>
              <a:rPr b="0" baseline="0" i="0" lang="en" sz="1800" u="none" cap="none" strike="noStrike">
                <a:solidFill>
                  <a:schemeClr val="dk1"/>
                </a:solidFill>
                <a:latin typeface="Calibri"/>
                <a:ea typeface="Calibri"/>
                <a:cs typeface="Calibri"/>
                <a:sym typeface="Calibri"/>
                <a:rtl val="0"/>
              </a:rPr>
              <a:t>Property - A building block of an object. </a:t>
            </a:r>
          </a:p>
          <a:p>
            <a:pPr indent="0" lvl="0" marL="0" marR="0" rtl="0" algn="l">
              <a:lnSpc>
                <a:spcPct val="100000"/>
              </a:lnSpc>
              <a:spcBef>
                <a:spcPts val="0"/>
              </a:spcBef>
              <a:spcAft>
                <a:spcPts val="0"/>
              </a:spcAft>
              <a:buClr>
                <a:schemeClr val="dk1"/>
              </a:buClr>
              <a:buFont typeface="Arial"/>
              <a:buNone/>
            </a:pPr>
            <a:r>
              <a:t/>
            </a:r>
            <a:endParaRPr b="0" baseline="0" i="0" sz="1800" u="none" cap="none" strike="noStrike">
              <a:solidFill>
                <a:schemeClr val="dk1"/>
              </a:solidFill>
              <a:latin typeface="Calibri"/>
              <a:ea typeface="Calibri"/>
              <a:cs typeface="Calibri"/>
              <a:sym typeface="Calibri"/>
              <a:rtl val="0"/>
            </a:endParaRPr>
          </a:p>
          <a:p>
            <a:pPr indent="0" lvl="0" marL="0" marR="0" rtl="0" algn="l">
              <a:lnSpc>
                <a:spcPct val="100000"/>
              </a:lnSpc>
              <a:spcBef>
                <a:spcPts val="0"/>
              </a:spcBef>
              <a:spcAft>
                <a:spcPts val="0"/>
              </a:spcAft>
              <a:buClr>
                <a:schemeClr val="dk1"/>
              </a:buClr>
              <a:buSzPct val="25000"/>
              <a:buFont typeface="Calibri"/>
              <a:buNone/>
            </a:pPr>
            <a:r>
              <a:rPr b="0" baseline="0" i="0" lang="en" sz="1800" u="none" cap="none" strike="noStrike">
                <a:solidFill>
                  <a:schemeClr val="dk1"/>
                </a:solidFill>
                <a:latin typeface="Calibri"/>
                <a:ea typeface="Calibri"/>
                <a:cs typeface="Calibri"/>
                <a:sym typeface="Calibri"/>
                <a:rtl val="0"/>
              </a:rPr>
              <a:t>Method - A definition of an action that can be undertaken.</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 name="Shape 51"/>
        <p:cNvGrpSpPr/>
        <p:nvPr/>
      </p:nvGrpSpPr>
      <p:grpSpPr>
        <a:xfrm>
          <a:off x="0" y="0"/>
          <a:ext cx="0" cy="0"/>
          <a:chOff x="0" y="0"/>
          <a:chExt cx="0" cy="0"/>
        </a:xfrm>
      </p:grpSpPr>
      <p:sp>
        <p:nvSpPr>
          <p:cNvPr id="52" name="Shape 52"/>
          <p:cNvSpPr txBox="1"/>
          <p:nvPr>
            <p:ph type="title"/>
          </p:nvPr>
        </p:nvSpPr>
        <p:spPr>
          <a:xfrm>
            <a:off x="457200" y="139527"/>
            <a:ext cx="8229600" cy="8574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dk2"/>
              </a:buClr>
              <a:buSzPct val="25000"/>
              <a:buFont typeface="Arial"/>
              <a:buNone/>
            </a:pPr>
            <a:r>
              <a:rPr b="1" baseline="0" i="0" lang="en" sz="3600" u="none" cap="none" strike="noStrike">
                <a:solidFill>
                  <a:schemeClr val="dk2"/>
                </a:solidFill>
                <a:latin typeface="Arial"/>
                <a:ea typeface="Arial"/>
                <a:cs typeface="Arial"/>
                <a:sym typeface="Arial"/>
                <a:rtl val="0"/>
              </a:rPr>
              <a:t>Examples	</a:t>
            </a:r>
          </a:p>
        </p:txBody>
      </p:sp>
      <p:sp>
        <p:nvSpPr>
          <p:cNvPr id="53" name="Shape 53"/>
          <p:cNvSpPr txBox="1"/>
          <p:nvPr>
            <p:ph idx="1" type="body"/>
          </p:nvPr>
        </p:nvSpPr>
        <p:spPr>
          <a:xfrm>
            <a:off x="457200" y="1200150"/>
            <a:ext cx="8229600" cy="3725698"/>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Calibri"/>
              <a:buNone/>
            </a:pPr>
            <a:r>
              <a:rPr b="0" baseline="0" i="0" lang="en" sz="1800" u="none" cap="none" strike="noStrike">
                <a:solidFill>
                  <a:schemeClr val="dk1"/>
                </a:solidFill>
                <a:latin typeface="Calibri"/>
                <a:ea typeface="Calibri"/>
                <a:cs typeface="Calibri"/>
                <a:sym typeface="Calibri"/>
                <a:rtl val="0"/>
              </a:rPr>
              <a:t>A “car” is an “object”</a:t>
            </a:r>
          </a:p>
          <a:p>
            <a:pPr indent="0" lvl="0" marL="0" marR="0" rtl="0" algn="l">
              <a:lnSpc>
                <a:spcPct val="100000"/>
              </a:lnSpc>
              <a:spcBef>
                <a:spcPts val="0"/>
              </a:spcBef>
              <a:spcAft>
                <a:spcPts val="0"/>
              </a:spcAft>
              <a:buClr>
                <a:schemeClr val="dk1"/>
              </a:buClr>
              <a:buSzPct val="25000"/>
              <a:buFont typeface="Calibri"/>
              <a:buNone/>
            </a:pPr>
            <a:r>
              <a:rPr b="0" baseline="0" i="0" lang="en" sz="1800" u="none" cap="none" strike="noStrike">
                <a:solidFill>
                  <a:schemeClr val="dk1"/>
                </a:solidFill>
                <a:latin typeface="Calibri"/>
                <a:ea typeface="Calibri"/>
                <a:cs typeface="Calibri"/>
                <a:sym typeface="Calibri"/>
                <a:rtl val="0"/>
              </a:rPr>
              <a:t>“color” is a property</a:t>
            </a:r>
          </a:p>
          <a:p>
            <a:pPr indent="0" lvl="0" marL="0" marR="0" rtl="0" algn="l">
              <a:lnSpc>
                <a:spcPct val="100000"/>
              </a:lnSpc>
              <a:spcBef>
                <a:spcPts val="0"/>
              </a:spcBef>
              <a:spcAft>
                <a:spcPts val="0"/>
              </a:spcAft>
              <a:buClr>
                <a:schemeClr val="dk1"/>
              </a:buClr>
              <a:buSzPct val="25000"/>
              <a:buFont typeface="Calibri"/>
              <a:buNone/>
            </a:pPr>
            <a:r>
              <a:rPr b="0" baseline="0" i="0" lang="en" sz="1800" u="none" cap="none" strike="noStrike">
                <a:solidFill>
                  <a:schemeClr val="dk1"/>
                </a:solidFill>
                <a:latin typeface="Calibri"/>
                <a:ea typeface="Calibri"/>
                <a:cs typeface="Calibri"/>
                <a:sym typeface="Calibri"/>
                <a:rtl val="0"/>
              </a:rPr>
              <a:t>“go” is a method</a:t>
            </a:r>
          </a:p>
          <a:p>
            <a:pPr indent="0" lvl="0" marL="0" marR="0" rtl="0" algn="l">
              <a:lnSpc>
                <a:spcPct val="100000"/>
              </a:lnSpc>
              <a:spcBef>
                <a:spcPts val="0"/>
              </a:spcBef>
              <a:spcAft>
                <a:spcPts val="0"/>
              </a:spcAft>
              <a:buClr>
                <a:schemeClr val="dk1"/>
              </a:buClr>
              <a:buFont typeface="Arial"/>
              <a:buNone/>
            </a:pPr>
            <a:r>
              <a:t/>
            </a:r>
            <a:endParaRPr b="0" baseline="0" i="0" sz="3000" u="none" cap="none" strike="noStrike">
              <a:solidFill>
                <a:schemeClr val="dk1"/>
              </a:solidFill>
              <a:latin typeface="Arial"/>
              <a:ea typeface="Arial"/>
              <a:cs typeface="Arial"/>
              <a:sym typeface="Arial"/>
              <a:rtl val="0"/>
            </a:endParaRPr>
          </a:p>
          <a:p>
            <a:pPr indent="0" lvl="0" marL="0" marR="0" rtl="0" algn="l">
              <a:lnSpc>
                <a:spcPct val="100000"/>
              </a:lnSpc>
              <a:spcBef>
                <a:spcPts val="0"/>
              </a:spcBef>
              <a:spcAft>
                <a:spcPts val="0"/>
              </a:spcAft>
              <a:buClr>
                <a:schemeClr val="dk1"/>
              </a:buClr>
              <a:buSzPct val="25000"/>
              <a:buFont typeface="Consolas"/>
              <a:buNone/>
            </a:pPr>
            <a:r>
              <a:rPr b="0" baseline="0" i="0" lang="en" sz="1800" u="none" cap="none" strike="noStrike">
                <a:solidFill>
                  <a:schemeClr val="dk1"/>
                </a:solidFill>
                <a:latin typeface="Consolas"/>
                <a:ea typeface="Consolas"/>
                <a:cs typeface="Consolas"/>
                <a:sym typeface="Consolas"/>
                <a:rtl val="0"/>
              </a:rPr>
              <a:t>car.color = “red”;</a:t>
            </a:r>
          </a:p>
          <a:p>
            <a:pPr indent="0" lvl="0" marL="0" marR="0" rtl="0" algn="l">
              <a:lnSpc>
                <a:spcPct val="100000"/>
              </a:lnSpc>
              <a:spcBef>
                <a:spcPts val="0"/>
              </a:spcBef>
              <a:spcAft>
                <a:spcPts val="0"/>
              </a:spcAft>
              <a:buClr>
                <a:schemeClr val="dk1"/>
              </a:buClr>
              <a:buSzPct val="25000"/>
              <a:buFont typeface="Consolas"/>
              <a:buNone/>
            </a:pPr>
            <a:r>
              <a:rPr b="0" baseline="0" i="0" lang="en" sz="1800" u="none" cap="none" strike="noStrike">
                <a:solidFill>
                  <a:schemeClr val="dk1"/>
                </a:solidFill>
                <a:latin typeface="Consolas"/>
                <a:ea typeface="Consolas"/>
                <a:cs typeface="Consolas"/>
                <a:sym typeface="Consolas"/>
                <a:rtl val="0"/>
              </a:rPr>
              <a:t>car.go();</a:t>
            </a:r>
          </a:p>
          <a:p>
            <a:pPr indent="0" lvl="0" marL="0" marR="0" rtl="0" algn="l">
              <a:lnSpc>
                <a:spcPct val="100000"/>
              </a:lnSpc>
              <a:spcBef>
                <a:spcPts val="0"/>
              </a:spcBef>
              <a:spcAft>
                <a:spcPts val="0"/>
              </a:spcAft>
              <a:buClr>
                <a:schemeClr val="dk1"/>
              </a:buClr>
              <a:buSzPct val="25000"/>
              <a:buFont typeface="Consolas"/>
              <a:buNone/>
            </a:pPr>
            <a:r>
              <a:rPr b="0" baseline="0" i="0" lang="en" sz="1800" u="none" cap="none" strike="noStrike">
                <a:solidFill>
                  <a:schemeClr val="dk1"/>
                </a:solidFill>
                <a:latin typeface="Consolas"/>
                <a:ea typeface="Consolas"/>
                <a:cs typeface="Consolas"/>
                <a:sym typeface="Consolas"/>
                <a:rtl val="0"/>
              </a:rPr>
              <a:t>car.go(“fast”);</a:t>
            </a:r>
          </a:p>
          <a:p>
            <a:pPr indent="0" lvl="0" marL="0" marR="0" rtl="0" algn="l">
              <a:lnSpc>
                <a:spcPct val="100000"/>
              </a:lnSpc>
              <a:spcBef>
                <a:spcPts val="0"/>
              </a:spcBef>
              <a:spcAft>
                <a:spcPts val="0"/>
              </a:spcAft>
              <a:buClr>
                <a:schemeClr val="dk1"/>
              </a:buClr>
              <a:buFont typeface="Arial"/>
              <a:buNone/>
            </a:pPr>
            <a:r>
              <a:t/>
            </a:r>
            <a:endParaRPr b="0" baseline="0" i="0" sz="3000" u="none" cap="none" strike="noStrike">
              <a:solidFill>
                <a:schemeClr val="dk1"/>
              </a:solidFill>
              <a:latin typeface="Arial"/>
              <a:ea typeface="Arial"/>
              <a:cs typeface="Arial"/>
              <a:sym typeface="Arial"/>
              <a:rtl val="0"/>
            </a:endParaRP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7" name="Shape 57"/>
        <p:cNvGrpSpPr/>
        <p:nvPr/>
      </p:nvGrpSpPr>
      <p:grpSpPr>
        <a:xfrm>
          <a:off x="0" y="0"/>
          <a:ext cx="0" cy="0"/>
          <a:chOff x="0" y="0"/>
          <a:chExt cx="0" cy="0"/>
        </a:xfrm>
      </p:grpSpPr>
      <p:sp>
        <p:nvSpPr>
          <p:cNvPr id="58" name="Shape 58"/>
          <p:cNvSpPr txBox="1"/>
          <p:nvPr>
            <p:ph type="title"/>
          </p:nvPr>
        </p:nvSpPr>
        <p:spPr>
          <a:xfrm>
            <a:off x="457200" y="139527"/>
            <a:ext cx="8229600" cy="8574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dk2"/>
              </a:buClr>
              <a:buSzPct val="25000"/>
              <a:buFont typeface="Arial"/>
              <a:buNone/>
            </a:pPr>
            <a:r>
              <a:rPr b="1" baseline="0" i="0" lang="en" sz="3600" u="none" cap="none" strike="noStrike">
                <a:solidFill>
                  <a:schemeClr val="dk2"/>
                </a:solidFill>
                <a:latin typeface="Arial"/>
                <a:ea typeface="Arial"/>
                <a:cs typeface="Arial"/>
                <a:sym typeface="Arial"/>
                <a:rtl val="0"/>
              </a:rPr>
              <a:t>Objects, Methods &amp; Review</a:t>
            </a:r>
          </a:p>
        </p:txBody>
      </p:sp>
      <p:sp>
        <p:nvSpPr>
          <p:cNvPr id="59" name="Shape 59"/>
          <p:cNvSpPr txBox="1"/>
          <p:nvPr>
            <p:ph idx="1" type="body"/>
          </p:nvPr>
        </p:nvSpPr>
        <p:spPr>
          <a:xfrm>
            <a:off x="457200" y="1200150"/>
            <a:ext cx="8229600" cy="3725698"/>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Calibri"/>
              <a:buNone/>
            </a:pPr>
            <a:r>
              <a:rPr b="0" baseline="0" i="0" lang="en" sz="1800" u="none" cap="none" strike="noStrike">
                <a:solidFill>
                  <a:srgbClr val="000000"/>
                </a:solidFill>
                <a:latin typeface="Calibri"/>
                <a:ea typeface="Calibri"/>
                <a:cs typeface="Calibri"/>
                <a:sym typeface="Calibri"/>
                <a:rtl val="0"/>
              </a:rPr>
              <a:t>&lt;html&gt;</a:t>
            </a:r>
          </a:p>
          <a:p>
            <a:pPr indent="0" lvl="0" marL="0" marR="0" rtl="0" algn="l">
              <a:lnSpc>
                <a:spcPct val="100000"/>
              </a:lnSpc>
              <a:spcBef>
                <a:spcPts val="0"/>
              </a:spcBef>
              <a:spcAft>
                <a:spcPts val="0"/>
              </a:spcAft>
              <a:buClr>
                <a:schemeClr val="dk1"/>
              </a:buClr>
              <a:buSzPct val="25000"/>
              <a:buFont typeface="Calibri"/>
              <a:buNone/>
            </a:pPr>
            <a:r>
              <a:rPr b="0" baseline="0" i="0" lang="en" sz="1800" u="none" cap="none" strike="noStrike">
                <a:solidFill>
                  <a:srgbClr val="000000"/>
                </a:solidFill>
                <a:latin typeface="Calibri"/>
                <a:ea typeface="Calibri"/>
                <a:cs typeface="Calibri"/>
                <a:sym typeface="Calibri"/>
                <a:rtl val="0"/>
              </a:rPr>
              <a:t>&lt;body&gt;</a:t>
            </a:r>
          </a:p>
          <a:p>
            <a:pPr indent="0" lvl="0" marL="0" marR="0" rtl="0" algn="l">
              <a:lnSpc>
                <a:spcPct val="100000"/>
              </a:lnSpc>
              <a:spcBef>
                <a:spcPts val="0"/>
              </a:spcBef>
              <a:spcAft>
                <a:spcPts val="0"/>
              </a:spcAft>
              <a:buClr>
                <a:schemeClr val="dk1"/>
              </a:buClr>
              <a:buFont typeface="Arial"/>
              <a:buNone/>
            </a:pPr>
            <a:r>
              <a:t/>
            </a:r>
            <a:endParaRPr b="0" baseline="0" i="0" sz="1800" u="none" cap="none" strike="noStrike">
              <a:solidFill>
                <a:srgbClr val="000000"/>
              </a:solidFill>
              <a:latin typeface="Calibri"/>
              <a:ea typeface="Calibri"/>
              <a:cs typeface="Calibri"/>
              <a:sym typeface="Calibri"/>
              <a:rtl val="0"/>
            </a:endParaRPr>
          </a:p>
          <a:p>
            <a:pPr indent="0" lvl="0" marL="0" marR="0" rtl="0" algn="l">
              <a:lnSpc>
                <a:spcPct val="100000"/>
              </a:lnSpc>
              <a:spcBef>
                <a:spcPts val="0"/>
              </a:spcBef>
              <a:spcAft>
                <a:spcPts val="0"/>
              </a:spcAft>
              <a:buClr>
                <a:schemeClr val="dk1"/>
              </a:buClr>
              <a:buSzPct val="25000"/>
              <a:buFont typeface="Calibri"/>
              <a:buNone/>
            </a:pPr>
            <a:r>
              <a:rPr b="0" baseline="0" i="0" lang="en" sz="1800" u="none" cap="none" strike="noStrike">
                <a:solidFill>
                  <a:srgbClr val="000000"/>
                </a:solidFill>
                <a:latin typeface="Calibri"/>
                <a:ea typeface="Calibri"/>
                <a:cs typeface="Calibri"/>
                <a:sym typeface="Calibri"/>
                <a:rtl val="0"/>
              </a:rPr>
              <a:t>&lt;script&gt;</a:t>
            </a:r>
          </a:p>
          <a:p>
            <a:pPr indent="0" lvl="0" marL="0" marR="0" rtl="0" algn="l">
              <a:lnSpc>
                <a:spcPct val="100000"/>
              </a:lnSpc>
              <a:spcBef>
                <a:spcPts val="0"/>
              </a:spcBef>
              <a:spcAft>
                <a:spcPts val="0"/>
              </a:spcAft>
              <a:buClr>
                <a:schemeClr val="dk1"/>
              </a:buClr>
              <a:buSzPct val="25000"/>
              <a:buFont typeface="Calibri"/>
              <a:buNone/>
            </a:pPr>
            <a:r>
              <a:rPr b="0" baseline="0" i="0" lang="en" sz="1800" u="none" cap="none" strike="noStrike">
                <a:solidFill>
                  <a:srgbClr val="000000"/>
                </a:solidFill>
                <a:latin typeface="Calibri"/>
                <a:ea typeface="Calibri"/>
                <a:cs typeface="Calibri"/>
                <a:sym typeface="Calibri"/>
                <a:rtl val="0"/>
              </a:rPr>
              <a:t>document.write("Hello World!");</a:t>
            </a:r>
          </a:p>
          <a:p>
            <a:pPr indent="0" lvl="0" marL="0" marR="0" rtl="0" algn="l">
              <a:lnSpc>
                <a:spcPct val="100000"/>
              </a:lnSpc>
              <a:spcBef>
                <a:spcPts val="0"/>
              </a:spcBef>
              <a:spcAft>
                <a:spcPts val="0"/>
              </a:spcAft>
              <a:buClr>
                <a:schemeClr val="dk1"/>
              </a:buClr>
              <a:buSzPct val="25000"/>
              <a:buFont typeface="Calibri"/>
              <a:buNone/>
            </a:pPr>
            <a:r>
              <a:rPr b="0" baseline="0" i="0" lang="en" sz="1800" u="none" cap="none" strike="noStrike">
                <a:solidFill>
                  <a:srgbClr val="000000"/>
                </a:solidFill>
                <a:latin typeface="Calibri"/>
                <a:ea typeface="Calibri"/>
                <a:cs typeface="Calibri"/>
                <a:sym typeface="Calibri"/>
                <a:rtl val="0"/>
              </a:rPr>
              <a:t>&lt;/script&gt;</a:t>
            </a:r>
          </a:p>
          <a:p>
            <a:pPr indent="0" lvl="0" marL="0" marR="0" rtl="0" algn="l">
              <a:lnSpc>
                <a:spcPct val="100000"/>
              </a:lnSpc>
              <a:spcBef>
                <a:spcPts val="0"/>
              </a:spcBef>
              <a:spcAft>
                <a:spcPts val="0"/>
              </a:spcAft>
              <a:buClr>
                <a:schemeClr val="dk1"/>
              </a:buClr>
              <a:buFont typeface="Arial"/>
              <a:buNone/>
            </a:pPr>
            <a:r>
              <a:t/>
            </a:r>
            <a:endParaRPr b="0" baseline="0" i="0" sz="1800" u="none" cap="none" strike="noStrike">
              <a:solidFill>
                <a:srgbClr val="000000"/>
              </a:solidFill>
              <a:latin typeface="Calibri"/>
              <a:ea typeface="Calibri"/>
              <a:cs typeface="Calibri"/>
              <a:sym typeface="Calibri"/>
              <a:rtl val="0"/>
            </a:endParaRPr>
          </a:p>
          <a:p>
            <a:pPr indent="0" lvl="0" marL="0" marR="0" rtl="0" algn="l">
              <a:lnSpc>
                <a:spcPct val="100000"/>
              </a:lnSpc>
              <a:spcBef>
                <a:spcPts val="0"/>
              </a:spcBef>
              <a:spcAft>
                <a:spcPts val="0"/>
              </a:spcAft>
              <a:buClr>
                <a:schemeClr val="dk1"/>
              </a:buClr>
              <a:buSzPct val="25000"/>
              <a:buFont typeface="Calibri"/>
              <a:buNone/>
            </a:pPr>
            <a:r>
              <a:rPr b="0" baseline="0" i="0" lang="en" sz="1800" u="none" cap="none" strike="noStrike">
                <a:solidFill>
                  <a:srgbClr val="000000"/>
                </a:solidFill>
                <a:latin typeface="Calibri"/>
                <a:ea typeface="Calibri"/>
                <a:cs typeface="Calibri"/>
                <a:sym typeface="Calibri"/>
                <a:rtl val="0"/>
              </a:rPr>
              <a:t>&lt;/body&gt;</a:t>
            </a:r>
          </a:p>
          <a:p>
            <a:pPr indent="0" lvl="0" marL="0" marR="0" rtl="0" algn="l">
              <a:lnSpc>
                <a:spcPct val="100000"/>
              </a:lnSpc>
              <a:spcBef>
                <a:spcPts val="0"/>
              </a:spcBef>
              <a:spcAft>
                <a:spcPts val="0"/>
              </a:spcAft>
              <a:buClr>
                <a:schemeClr val="dk1"/>
              </a:buClr>
              <a:buSzPct val="25000"/>
              <a:buFont typeface="Calibri"/>
              <a:buNone/>
            </a:pPr>
            <a:r>
              <a:rPr b="0" baseline="0" i="0" lang="en" sz="1800" u="none" cap="none" strike="noStrike">
                <a:solidFill>
                  <a:srgbClr val="000000"/>
                </a:solidFill>
                <a:latin typeface="Calibri"/>
                <a:ea typeface="Calibri"/>
                <a:cs typeface="Calibri"/>
                <a:sym typeface="Calibri"/>
                <a:rtl val="0"/>
              </a:rPr>
              <a:t>&lt;/html&gt;</a:t>
            </a:r>
          </a:p>
          <a:p>
            <a:pPr indent="0" lvl="0" marL="0" marR="0" rtl="0" algn="l">
              <a:lnSpc>
                <a:spcPct val="100000"/>
              </a:lnSpc>
              <a:spcBef>
                <a:spcPts val="0"/>
              </a:spcBef>
              <a:spcAft>
                <a:spcPts val="0"/>
              </a:spcAft>
              <a:buClr>
                <a:schemeClr val="dk1"/>
              </a:buClr>
              <a:buFont typeface="Arial"/>
              <a:buNone/>
            </a:pPr>
            <a:r>
              <a:t/>
            </a:r>
            <a:endParaRPr b="0" baseline="0" i="0" sz="1100" u="none" cap="none" strike="noStrike">
              <a:solidFill>
                <a:srgbClr val="000000"/>
              </a:solidFill>
              <a:latin typeface="Consolas"/>
              <a:ea typeface="Consolas"/>
              <a:cs typeface="Consolas"/>
              <a:sym typeface="Consolas"/>
              <a:rtl val="0"/>
            </a:endParaRPr>
          </a:p>
          <a:p>
            <a:pPr indent="0" lvl="0" marL="0" marR="0" rtl="0" algn="l">
              <a:lnSpc>
                <a:spcPct val="100000"/>
              </a:lnSpc>
              <a:spcBef>
                <a:spcPts val="0"/>
              </a:spcBef>
              <a:spcAft>
                <a:spcPts val="0"/>
              </a:spcAft>
              <a:buClr>
                <a:schemeClr val="dk1"/>
              </a:buClr>
              <a:buFont typeface="Arial"/>
              <a:buNone/>
            </a:pPr>
            <a:r>
              <a:t/>
            </a:r>
            <a:endParaRPr b="0" baseline="0" i="0" sz="3000" u="none" cap="none" strike="noStrike">
              <a:solidFill>
                <a:schemeClr val="dk1"/>
              </a:solidFill>
              <a:latin typeface="Arial"/>
              <a:ea typeface="Arial"/>
              <a:cs typeface="Arial"/>
              <a:sym typeface="Arial"/>
              <a:rtl val="0"/>
            </a:endParaRP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3" name="Shape 63"/>
        <p:cNvGrpSpPr/>
        <p:nvPr/>
      </p:nvGrpSpPr>
      <p:grpSpPr>
        <a:xfrm>
          <a:off x="0" y="0"/>
          <a:ext cx="0" cy="0"/>
          <a:chOff x="0" y="0"/>
          <a:chExt cx="0" cy="0"/>
        </a:xfrm>
      </p:grpSpPr>
      <p:sp>
        <p:nvSpPr>
          <p:cNvPr id="64" name="Shape 64"/>
          <p:cNvSpPr txBox="1"/>
          <p:nvPr>
            <p:ph type="title"/>
          </p:nvPr>
        </p:nvSpPr>
        <p:spPr>
          <a:xfrm>
            <a:off x="457200" y="139527"/>
            <a:ext cx="8229600" cy="8574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dk2"/>
              </a:buClr>
              <a:buSzPct val="25000"/>
              <a:buFont typeface="Arial"/>
              <a:buNone/>
            </a:pPr>
            <a:r>
              <a:rPr b="1" baseline="0" i="0" lang="en" sz="3600" u="none" cap="none" strike="noStrike">
                <a:solidFill>
                  <a:schemeClr val="dk2"/>
                </a:solidFill>
                <a:latin typeface="Arial"/>
                <a:ea typeface="Arial"/>
                <a:cs typeface="Arial"/>
                <a:sym typeface="Arial"/>
                <a:rtl val="0"/>
              </a:rPr>
              <a:t>Flow Control</a:t>
            </a:r>
          </a:p>
        </p:txBody>
      </p:sp>
      <p:sp>
        <p:nvSpPr>
          <p:cNvPr id="65" name="Shape 65"/>
          <p:cNvSpPr txBox="1"/>
          <p:nvPr>
            <p:ph idx="1" type="body"/>
          </p:nvPr>
        </p:nvSpPr>
        <p:spPr>
          <a:xfrm>
            <a:off x="457200" y="1200150"/>
            <a:ext cx="8229600" cy="3725698"/>
          </a:xfrm>
          <a:prstGeom prst="rect">
            <a:avLst/>
          </a:prstGeom>
          <a:noFill/>
          <a:ln>
            <a:noFill/>
          </a:ln>
        </p:spPr>
        <p:txBody>
          <a:bodyPr anchorCtr="0" anchor="t" bIns="91425" lIns="91425" rIns="91425" tIns="91425">
            <a:noAutofit/>
          </a:bodyPr>
          <a:lstStyle/>
          <a:p>
            <a:pPr indent="0" lvl="0" marL="0" marR="0" rtl="0" algn="l">
              <a:lnSpc>
                <a:spcPct val="145000"/>
              </a:lnSpc>
              <a:spcBef>
                <a:spcPts val="0"/>
              </a:spcBef>
              <a:spcAft>
                <a:spcPts val="0"/>
              </a:spcAft>
              <a:buClr>
                <a:schemeClr val="dk1"/>
              </a:buClr>
              <a:buSzPct val="25000"/>
              <a:buFont typeface="Calibri"/>
              <a:buNone/>
            </a:pPr>
            <a:r>
              <a:rPr b="0" baseline="0" i="0" lang="en" sz="1500" u="none" cap="none" strike="noStrike">
                <a:solidFill>
                  <a:srgbClr val="000000"/>
                </a:solidFill>
                <a:latin typeface="Calibri"/>
                <a:ea typeface="Calibri"/>
                <a:cs typeface="Calibri"/>
                <a:sym typeface="Calibri"/>
                <a:rtl val="0"/>
              </a:rPr>
              <a:t>When your program contains more than one statement, the statements are executed, </a:t>
            </a:r>
          </a:p>
          <a:p>
            <a:pPr indent="0" lvl="0" marL="0" marR="0" rtl="0" algn="l">
              <a:lnSpc>
                <a:spcPct val="145000"/>
              </a:lnSpc>
              <a:spcBef>
                <a:spcPts val="0"/>
              </a:spcBef>
              <a:spcAft>
                <a:spcPts val="0"/>
              </a:spcAft>
              <a:buClr>
                <a:schemeClr val="dk1"/>
              </a:buClr>
              <a:buSzPct val="25000"/>
              <a:buFont typeface="Calibri"/>
              <a:buNone/>
            </a:pPr>
            <a:r>
              <a:rPr b="0" baseline="0" i="0" lang="en" sz="1500" u="none" cap="none" strike="noStrike">
                <a:solidFill>
                  <a:srgbClr val="000000"/>
                </a:solidFill>
                <a:latin typeface="Calibri"/>
                <a:ea typeface="Calibri"/>
                <a:cs typeface="Calibri"/>
                <a:sym typeface="Calibri"/>
                <a:rtl val="0"/>
              </a:rPr>
              <a:t>predictably, from top to bottom. As a basic example, this program has two statements. </a:t>
            </a:r>
          </a:p>
          <a:p>
            <a:pPr indent="0" lvl="0" marL="0" marR="0" rtl="0" algn="l">
              <a:lnSpc>
                <a:spcPct val="145000"/>
              </a:lnSpc>
              <a:spcBef>
                <a:spcPts val="0"/>
              </a:spcBef>
              <a:spcAft>
                <a:spcPts val="0"/>
              </a:spcAft>
              <a:buClr>
                <a:schemeClr val="dk1"/>
              </a:buClr>
              <a:buSzPct val="25000"/>
              <a:buFont typeface="Calibri"/>
              <a:buNone/>
            </a:pPr>
            <a:r>
              <a:rPr b="0" baseline="0" i="0" lang="en" sz="1500" u="none" cap="none" strike="noStrike">
                <a:solidFill>
                  <a:srgbClr val="000000"/>
                </a:solidFill>
                <a:latin typeface="Calibri"/>
                <a:ea typeface="Calibri"/>
                <a:cs typeface="Calibri"/>
                <a:sym typeface="Calibri"/>
                <a:rtl val="0"/>
              </a:rPr>
              <a:t>The first one asks the user for a number, and the second, which is executed afterward, </a:t>
            </a:r>
          </a:p>
          <a:p>
            <a:pPr indent="0" lvl="0" marL="0" marR="0" rtl="0" algn="l">
              <a:lnSpc>
                <a:spcPct val="145000"/>
              </a:lnSpc>
              <a:spcBef>
                <a:spcPts val="0"/>
              </a:spcBef>
              <a:spcAft>
                <a:spcPts val="0"/>
              </a:spcAft>
              <a:buClr>
                <a:schemeClr val="dk1"/>
              </a:buClr>
              <a:buSzPct val="25000"/>
              <a:buFont typeface="Calibri"/>
              <a:buNone/>
            </a:pPr>
            <a:r>
              <a:rPr b="0" baseline="0" i="0" lang="en" sz="1500" u="none" cap="none" strike="noStrike">
                <a:solidFill>
                  <a:srgbClr val="000000"/>
                </a:solidFill>
                <a:latin typeface="Calibri"/>
                <a:ea typeface="Calibri"/>
                <a:cs typeface="Calibri"/>
                <a:sym typeface="Calibri"/>
                <a:rtl val="0"/>
              </a:rPr>
              <a:t>shows the square of that number.</a:t>
            </a:r>
          </a:p>
          <a:p>
            <a:pPr indent="0" lvl="0" marL="0" marR="0" rtl="0" algn="l">
              <a:lnSpc>
                <a:spcPct val="145000"/>
              </a:lnSpc>
              <a:spcBef>
                <a:spcPts val="0"/>
              </a:spcBef>
              <a:spcAft>
                <a:spcPts val="0"/>
              </a:spcAft>
              <a:buClr>
                <a:schemeClr val="dk1"/>
              </a:buClr>
              <a:buFont typeface="Arial"/>
              <a:buNone/>
            </a:pPr>
            <a:r>
              <a:t/>
            </a:r>
            <a:endParaRPr b="0" baseline="0" i="0" sz="1500" u="none" cap="none" strike="noStrike">
              <a:solidFill>
                <a:srgbClr val="000000"/>
              </a:solidFill>
              <a:latin typeface="Georgia"/>
              <a:ea typeface="Georgia"/>
              <a:cs typeface="Georgia"/>
              <a:sym typeface="Georgia"/>
              <a:rtl val="0"/>
            </a:endParaRPr>
          </a:p>
          <a:p>
            <a:pPr indent="0" lvl="0" marL="0" marR="0" rtl="0" algn="l">
              <a:lnSpc>
                <a:spcPct val="135000"/>
              </a:lnSpc>
              <a:spcBef>
                <a:spcPts val="0"/>
              </a:spcBef>
              <a:spcAft>
                <a:spcPts val="0"/>
              </a:spcAft>
              <a:buClr>
                <a:schemeClr val="dk1"/>
              </a:buClr>
              <a:buSzPct val="25000"/>
              <a:buFont typeface="Verdana"/>
              <a:buNone/>
            </a:pPr>
            <a:r>
              <a:rPr b="0" baseline="0" i="0" lang="en" sz="1400" u="none" cap="none" strike="noStrike">
                <a:solidFill>
                  <a:srgbClr val="550066"/>
                </a:solidFill>
                <a:latin typeface="Verdana"/>
                <a:ea typeface="Verdana"/>
                <a:cs typeface="Verdana"/>
                <a:sym typeface="Verdana"/>
                <a:rtl val="0"/>
              </a:rPr>
              <a:t>var</a:t>
            </a:r>
            <a:r>
              <a:rPr b="0" baseline="0" i="0" lang="en" sz="1400" u="none" cap="none" strike="noStrike">
                <a:solidFill>
                  <a:srgbClr val="000000"/>
                </a:solidFill>
                <a:latin typeface="Verdana"/>
                <a:ea typeface="Verdana"/>
                <a:cs typeface="Verdana"/>
                <a:sym typeface="Verdana"/>
                <a:rtl val="0"/>
              </a:rPr>
              <a:t> theNumber = Number(prompt(</a:t>
            </a:r>
            <a:r>
              <a:rPr b="0" baseline="0" i="0" lang="en" sz="1400" u="none" cap="none" strike="noStrike">
                <a:solidFill>
                  <a:srgbClr val="770000"/>
                </a:solidFill>
                <a:latin typeface="Verdana"/>
                <a:ea typeface="Verdana"/>
                <a:cs typeface="Verdana"/>
                <a:sym typeface="Verdana"/>
                <a:rtl val="0"/>
              </a:rPr>
              <a:t>"Pick a number"</a:t>
            </a:r>
            <a:r>
              <a:rPr b="0" baseline="0" i="0" lang="en" sz="1400" u="none" cap="none" strike="noStrike">
                <a:solidFill>
                  <a:srgbClr val="000000"/>
                </a:solidFill>
                <a:latin typeface="Verdana"/>
                <a:ea typeface="Verdana"/>
                <a:cs typeface="Verdana"/>
                <a:sym typeface="Verdana"/>
                <a:rtl val="0"/>
              </a:rPr>
              <a:t>, </a:t>
            </a:r>
            <a:r>
              <a:rPr b="0" baseline="0" i="0" lang="en" sz="1400" u="none" cap="none" strike="noStrike">
                <a:solidFill>
                  <a:srgbClr val="770000"/>
                </a:solidFill>
                <a:latin typeface="Verdana"/>
                <a:ea typeface="Verdana"/>
                <a:cs typeface="Verdana"/>
                <a:sym typeface="Verdana"/>
                <a:rtl val="0"/>
              </a:rPr>
              <a:t>""</a:t>
            </a:r>
            <a:r>
              <a:rPr b="0" baseline="0" i="0" lang="en" sz="1400" u="none" cap="none" strike="noStrike">
                <a:solidFill>
                  <a:srgbClr val="000000"/>
                </a:solidFill>
                <a:latin typeface="Verdana"/>
                <a:ea typeface="Verdana"/>
                <a:cs typeface="Verdana"/>
                <a:sym typeface="Verdana"/>
                <a:rtl val="0"/>
              </a:rPr>
              <a:t>));</a:t>
            </a:r>
            <a:br>
              <a:rPr b="0" baseline="0" i="0" lang="en" sz="1400" u="none" cap="none" strike="noStrike">
                <a:solidFill>
                  <a:srgbClr val="000000"/>
                </a:solidFill>
                <a:latin typeface="Verdana"/>
                <a:ea typeface="Verdana"/>
                <a:cs typeface="Verdana"/>
                <a:sym typeface="Verdana"/>
                <a:rtl val="0"/>
              </a:rPr>
            </a:br>
            <a:r>
              <a:rPr b="0" baseline="0" i="0" lang="en" sz="1400" u="none" cap="none" strike="noStrike">
                <a:solidFill>
                  <a:srgbClr val="000000"/>
                </a:solidFill>
                <a:latin typeface="Verdana"/>
                <a:ea typeface="Verdana"/>
                <a:cs typeface="Verdana"/>
                <a:sym typeface="Verdana"/>
                <a:rtl val="0"/>
              </a:rPr>
              <a:t>alert(</a:t>
            </a:r>
            <a:r>
              <a:rPr b="0" baseline="0" i="0" lang="en" sz="1400" u="none" cap="none" strike="noStrike">
                <a:solidFill>
                  <a:srgbClr val="770000"/>
                </a:solidFill>
                <a:latin typeface="Verdana"/>
                <a:ea typeface="Verdana"/>
                <a:cs typeface="Verdana"/>
                <a:sym typeface="Verdana"/>
                <a:rtl val="0"/>
              </a:rPr>
              <a:t>"Your number is the square root of "</a:t>
            </a:r>
            <a:r>
              <a:rPr b="0" baseline="0" i="0" lang="en" sz="1400" u="none" cap="none" strike="noStrike">
                <a:solidFill>
                  <a:srgbClr val="000000"/>
                </a:solidFill>
                <a:latin typeface="Verdana"/>
                <a:ea typeface="Verdana"/>
                <a:cs typeface="Verdana"/>
                <a:sym typeface="Verdana"/>
                <a:rtl val="0"/>
              </a:rPr>
              <a:t> + theNumber * theNumber);</a:t>
            </a:r>
          </a:p>
          <a:p>
            <a:pPr indent="0" lvl="0" marL="0" marR="0" rtl="0" algn="l">
              <a:lnSpc>
                <a:spcPct val="115000"/>
              </a:lnSpc>
              <a:spcBef>
                <a:spcPts val="0"/>
              </a:spcBef>
              <a:spcAft>
                <a:spcPts val="0"/>
              </a:spcAft>
              <a:buClr>
                <a:schemeClr val="dk1"/>
              </a:buClr>
              <a:buFont typeface="Arial"/>
              <a:buNone/>
            </a:pPr>
            <a:r>
              <a:t/>
            </a:r>
            <a:endParaRPr b="0" baseline="0" i="0" sz="1400" u="none" cap="none" strike="noStrike">
              <a:solidFill>
                <a:srgbClr val="000000"/>
              </a:solidFill>
              <a:latin typeface="Verdana"/>
              <a:ea typeface="Verdana"/>
              <a:cs typeface="Verdana"/>
              <a:sym typeface="Verdana"/>
              <a:rtl val="0"/>
            </a:endParaRPr>
          </a:p>
          <a:p>
            <a:pPr indent="0" lvl="0" marL="0" marR="0" rtl="0" algn="l">
              <a:lnSpc>
                <a:spcPct val="100000"/>
              </a:lnSpc>
              <a:spcBef>
                <a:spcPts val="0"/>
              </a:spcBef>
              <a:spcAft>
                <a:spcPts val="0"/>
              </a:spcAft>
              <a:buClr>
                <a:schemeClr val="dk1"/>
              </a:buClr>
              <a:buFont typeface="Arial"/>
              <a:buNone/>
            </a:pPr>
            <a:r>
              <a:t/>
            </a:r>
            <a:endParaRPr b="0" baseline="0" i="0" sz="3000" u="none" cap="none" strike="noStrike">
              <a:solidFill>
                <a:schemeClr val="dk1"/>
              </a:solidFill>
              <a:latin typeface="Arial"/>
              <a:ea typeface="Arial"/>
              <a:cs typeface="Arial"/>
              <a:sym typeface="Arial"/>
              <a:rtl val="0"/>
            </a:endParaRP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9" name="Shape 69"/>
        <p:cNvGrpSpPr/>
        <p:nvPr/>
      </p:nvGrpSpPr>
      <p:grpSpPr>
        <a:xfrm>
          <a:off x="0" y="0"/>
          <a:ext cx="0" cy="0"/>
          <a:chOff x="0" y="0"/>
          <a:chExt cx="0" cy="0"/>
        </a:xfrm>
      </p:grpSpPr>
      <p:sp>
        <p:nvSpPr>
          <p:cNvPr id="70" name="Shape 70"/>
          <p:cNvSpPr txBox="1"/>
          <p:nvPr>
            <p:ph type="title"/>
          </p:nvPr>
        </p:nvSpPr>
        <p:spPr>
          <a:xfrm>
            <a:off x="457200" y="139527"/>
            <a:ext cx="8229600" cy="8574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dk2"/>
              </a:buClr>
              <a:buSzPct val="25000"/>
              <a:buFont typeface="Arial"/>
              <a:buNone/>
            </a:pPr>
            <a:r>
              <a:rPr b="1" baseline="0" i="0" lang="en" sz="3600" u="none" cap="none" strike="noStrike">
                <a:solidFill>
                  <a:schemeClr val="dk2"/>
                </a:solidFill>
                <a:latin typeface="Arial"/>
                <a:ea typeface="Arial"/>
                <a:cs typeface="Arial"/>
                <a:sym typeface="Arial"/>
                <a:rtl val="0"/>
              </a:rPr>
              <a:t>Explanation</a:t>
            </a:r>
          </a:p>
        </p:txBody>
      </p:sp>
      <p:sp>
        <p:nvSpPr>
          <p:cNvPr id="71" name="Shape 71"/>
          <p:cNvSpPr txBox="1"/>
          <p:nvPr>
            <p:ph idx="1" type="body"/>
          </p:nvPr>
        </p:nvSpPr>
        <p:spPr>
          <a:xfrm>
            <a:off x="457200" y="1200150"/>
            <a:ext cx="8229600" cy="3725698"/>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Calibri"/>
              <a:buNone/>
            </a:pPr>
            <a:r>
              <a:rPr b="0" baseline="0" i="0" lang="en" sz="1800" u="none" cap="none" strike="noStrike">
                <a:solidFill>
                  <a:srgbClr val="000000"/>
                </a:solidFill>
                <a:latin typeface="Calibri"/>
                <a:ea typeface="Calibri"/>
                <a:cs typeface="Calibri"/>
                <a:sym typeface="Calibri"/>
                <a:rtl val="0"/>
              </a:rPr>
              <a:t>The function Number converts a value to a number. We need that conversion because the result of prompt is a string value, and we want a number. There are similar functions called String and Boolean that convert values to those types.</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5" name="Shape 75"/>
        <p:cNvGrpSpPr/>
        <p:nvPr/>
      </p:nvGrpSpPr>
      <p:grpSpPr>
        <a:xfrm>
          <a:off x="0" y="0"/>
          <a:ext cx="0" cy="0"/>
          <a:chOff x="0" y="0"/>
          <a:chExt cx="0" cy="0"/>
        </a:xfrm>
      </p:grpSpPr>
      <p:sp>
        <p:nvSpPr>
          <p:cNvPr id="76" name="Shape 76"/>
          <p:cNvSpPr txBox="1"/>
          <p:nvPr>
            <p:ph type="title"/>
          </p:nvPr>
        </p:nvSpPr>
        <p:spPr>
          <a:xfrm>
            <a:off x="457200" y="139527"/>
            <a:ext cx="8229600" cy="8574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dk2"/>
              </a:buClr>
              <a:buSzPct val="25000"/>
              <a:buFont typeface="Arial"/>
              <a:buNone/>
            </a:pPr>
            <a:r>
              <a:rPr b="1" baseline="0" i="0" lang="en" sz="3600" u="none" cap="none" strike="noStrike">
                <a:solidFill>
                  <a:schemeClr val="dk2"/>
                </a:solidFill>
                <a:latin typeface="Arial"/>
                <a:ea typeface="Arial"/>
                <a:cs typeface="Arial"/>
                <a:sym typeface="Arial"/>
                <a:rtl val="0"/>
              </a:rPr>
              <a:t>Conditional Execution</a:t>
            </a:r>
          </a:p>
        </p:txBody>
      </p:sp>
      <p:sp>
        <p:nvSpPr>
          <p:cNvPr id="77" name="Shape 77"/>
          <p:cNvSpPr txBox="1"/>
          <p:nvPr>
            <p:ph idx="1" type="body"/>
          </p:nvPr>
        </p:nvSpPr>
        <p:spPr>
          <a:xfrm>
            <a:off x="457200" y="1200150"/>
            <a:ext cx="8229600" cy="3725698"/>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Calibri"/>
              <a:buNone/>
            </a:pPr>
            <a:r>
              <a:rPr b="0" baseline="0" i="0" lang="en" sz="1800" u="none" cap="none" strike="noStrike">
                <a:solidFill>
                  <a:srgbClr val="000000"/>
                </a:solidFill>
                <a:latin typeface="Calibri"/>
                <a:ea typeface="Calibri"/>
                <a:cs typeface="Calibri"/>
                <a:sym typeface="Calibri"/>
                <a:rtl val="0"/>
              </a:rPr>
              <a:t>Executing statements in straight-line order isn’t the only option we have. An alternative is </a:t>
            </a:r>
            <a:r>
              <a:rPr b="0" baseline="0" i="1" lang="en" sz="1800" u="none" cap="none" strike="noStrike">
                <a:solidFill>
                  <a:srgbClr val="000000"/>
                </a:solidFill>
                <a:latin typeface="Calibri"/>
                <a:ea typeface="Calibri"/>
                <a:cs typeface="Calibri"/>
                <a:sym typeface="Calibri"/>
                <a:rtl val="0"/>
              </a:rPr>
              <a:t>conditional execution</a:t>
            </a:r>
            <a:r>
              <a:rPr b="0" baseline="0" i="0" lang="en" sz="1800" u="none" cap="none" strike="noStrike">
                <a:solidFill>
                  <a:srgbClr val="000000"/>
                </a:solidFill>
                <a:latin typeface="Calibri"/>
                <a:ea typeface="Calibri"/>
                <a:cs typeface="Calibri"/>
                <a:sym typeface="Calibri"/>
                <a:rtl val="0"/>
              </a:rPr>
              <a:t>, where we choose between two different routes based on a Boolean value, like this:</a:t>
            </a:r>
          </a:p>
          <a:p>
            <a:pPr indent="0" lvl="0" marL="0" marR="0" rtl="0" algn="l">
              <a:lnSpc>
                <a:spcPct val="100000"/>
              </a:lnSpc>
              <a:spcBef>
                <a:spcPts val="0"/>
              </a:spcBef>
              <a:spcAft>
                <a:spcPts val="0"/>
              </a:spcAft>
              <a:buClr>
                <a:schemeClr val="dk1"/>
              </a:buClr>
              <a:buFont typeface="Arial"/>
              <a:buNone/>
            </a:pPr>
            <a:r>
              <a:t/>
            </a:r>
            <a:endParaRPr b="0" baseline="0" i="0" sz="1500" u="none" cap="none" strike="noStrike">
              <a:solidFill>
                <a:srgbClr val="000000"/>
              </a:solidFill>
              <a:latin typeface="Georgia"/>
              <a:ea typeface="Georgia"/>
              <a:cs typeface="Georgia"/>
              <a:sym typeface="Georgia"/>
              <a:rtl val="0"/>
            </a:endParaRPr>
          </a:p>
          <a:p>
            <a:pPr indent="0" lvl="0" marL="0" marR="0" rtl="0" algn="l">
              <a:lnSpc>
                <a:spcPct val="100000"/>
              </a:lnSpc>
              <a:spcBef>
                <a:spcPts val="0"/>
              </a:spcBef>
              <a:spcAft>
                <a:spcPts val="0"/>
              </a:spcAft>
              <a:buClr>
                <a:schemeClr val="dk1"/>
              </a:buClr>
              <a:buFont typeface="Arial"/>
              <a:buNone/>
            </a:pPr>
            <a:r>
              <a:t/>
            </a:r>
            <a:endParaRPr b="0" baseline="0" i="0" sz="1500" u="none" cap="none" strike="noStrike">
              <a:solidFill>
                <a:srgbClr val="000000"/>
              </a:solidFill>
              <a:latin typeface="Georgia"/>
              <a:ea typeface="Georgia"/>
              <a:cs typeface="Georgia"/>
              <a:sym typeface="Georgia"/>
              <a:rtl val="0"/>
            </a:endParaRPr>
          </a:p>
        </p:txBody>
      </p:sp>
      <p:pic>
        <p:nvPicPr>
          <p:cNvPr id="78" name="Shape 78"/>
          <p:cNvPicPr preferRelativeResize="0"/>
          <p:nvPr/>
        </p:nvPicPr>
        <p:blipFill rotWithShape="1">
          <a:blip r:embed="rId3">
            <a:alphaModFix/>
          </a:blip>
          <a:srcRect b="0" l="0" r="0" t="0"/>
          <a:stretch/>
        </p:blipFill>
        <p:spPr>
          <a:xfrm>
            <a:off x="646400" y="2341525"/>
            <a:ext cx="1962149" cy="819150"/>
          </a:xfrm>
          <a:prstGeom prst="rect">
            <a:avLst/>
          </a:prstGeom>
          <a:noFill/>
          <a:ln>
            <a:noFill/>
          </a:ln>
        </p:spPr>
      </p:pic>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2" name="Shape 82"/>
        <p:cNvGrpSpPr/>
        <p:nvPr/>
      </p:nvGrpSpPr>
      <p:grpSpPr>
        <a:xfrm>
          <a:off x="0" y="0"/>
          <a:ext cx="0" cy="0"/>
          <a:chOff x="0" y="0"/>
          <a:chExt cx="0" cy="0"/>
        </a:xfrm>
      </p:grpSpPr>
      <p:sp>
        <p:nvSpPr>
          <p:cNvPr id="83" name="Shape 83"/>
          <p:cNvSpPr txBox="1"/>
          <p:nvPr>
            <p:ph type="title"/>
          </p:nvPr>
        </p:nvSpPr>
        <p:spPr>
          <a:xfrm>
            <a:off x="457200" y="139527"/>
            <a:ext cx="8229600" cy="8574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dk2"/>
              </a:buClr>
              <a:buSzPct val="25000"/>
              <a:buFont typeface="Arial"/>
              <a:buNone/>
            </a:pPr>
            <a:r>
              <a:rPr b="1" baseline="0" i="0" lang="en" sz="3600" u="none" cap="none" strike="noStrike">
                <a:solidFill>
                  <a:schemeClr val="dk2"/>
                </a:solidFill>
                <a:latin typeface="Arial"/>
                <a:ea typeface="Arial"/>
                <a:cs typeface="Arial"/>
                <a:sym typeface="Arial"/>
                <a:rtl val="0"/>
              </a:rPr>
              <a:t>If {}</a:t>
            </a:r>
          </a:p>
        </p:txBody>
      </p:sp>
      <p:sp>
        <p:nvSpPr>
          <p:cNvPr id="84" name="Shape 84"/>
          <p:cNvSpPr txBox="1"/>
          <p:nvPr>
            <p:ph idx="1" type="body"/>
          </p:nvPr>
        </p:nvSpPr>
        <p:spPr>
          <a:xfrm>
            <a:off x="457200" y="1200150"/>
            <a:ext cx="8229600" cy="3725698"/>
          </a:xfrm>
          <a:prstGeom prst="rect">
            <a:avLst/>
          </a:prstGeom>
          <a:noFill/>
          <a:ln>
            <a:noFill/>
          </a:ln>
        </p:spPr>
        <p:txBody>
          <a:bodyPr anchorCtr="0" anchor="t" bIns="91425" lIns="91425" rIns="91425" tIns="91425">
            <a:noAutofit/>
          </a:bodyPr>
          <a:lstStyle/>
          <a:p>
            <a:pPr indent="0" lvl="0" marL="0" marR="0" rtl="0" algn="l">
              <a:lnSpc>
                <a:spcPct val="145000"/>
              </a:lnSpc>
              <a:spcBef>
                <a:spcPts val="0"/>
              </a:spcBef>
              <a:spcAft>
                <a:spcPts val="0"/>
              </a:spcAft>
              <a:buClr>
                <a:schemeClr val="dk1"/>
              </a:buClr>
              <a:buSzPct val="25000"/>
              <a:buFont typeface="Calibri"/>
              <a:buNone/>
            </a:pPr>
            <a:r>
              <a:rPr b="0" baseline="0" i="0" lang="en" sz="1800" u="none" cap="none" strike="noStrike">
                <a:solidFill>
                  <a:srgbClr val="000000"/>
                </a:solidFill>
                <a:latin typeface="Calibri"/>
                <a:ea typeface="Calibri"/>
                <a:cs typeface="Calibri"/>
                <a:sym typeface="Calibri"/>
                <a:rtl val="0"/>
              </a:rPr>
              <a:t>Conditional execution is written with the if keyword in JavaScript. In the simple case, we just want some code to be executed if, and only if, a certain condition holds. For example, in the previous program, we might want to show the square of the input only if the input is actually a number.</a:t>
            </a:r>
          </a:p>
          <a:p>
            <a:pPr indent="0" lvl="0" marL="0" marR="0" rtl="0" algn="l">
              <a:lnSpc>
                <a:spcPct val="145000"/>
              </a:lnSpc>
              <a:spcBef>
                <a:spcPts val="0"/>
              </a:spcBef>
              <a:spcAft>
                <a:spcPts val="0"/>
              </a:spcAft>
              <a:buClr>
                <a:schemeClr val="dk1"/>
              </a:buClr>
              <a:buFont typeface="Arial"/>
              <a:buNone/>
            </a:pPr>
            <a:r>
              <a:t/>
            </a:r>
            <a:endParaRPr b="0" baseline="0" i="0" sz="1400" u="none" cap="none" strike="noStrike">
              <a:solidFill>
                <a:srgbClr val="000000"/>
              </a:solidFill>
              <a:latin typeface="Consolas"/>
              <a:ea typeface="Consolas"/>
              <a:cs typeface="Consolas"/>
              <a:sym typeface="Consolas"/>
              <a:rtl val="0"/>
            </a:endParaRPr>
          </a:p>
          <a:p>
            <a:pPr indent="0" lvl="0" marL="0" marR="0" rtl="0" algn="l">
              <a:lnSpc>
                <a:spcPct val="135000"/>
              </a:lnSpc>
              <a:spcBef>
                <a:spcPts val="0"/>
              </a:spcBef>
              <a:spcAft>
                <a:spcPts val="0"/>
              </a:spcAft>
              <a:buClr>
                <a:schemeClr val="dk1"/>
              </a:buClr>
              <a:buSzPct val="25000"/>
              <a:buFont typeface="Consolas"/>
              <a:buNone/>
            </a:pPr>
            <a:r>
              <a:rPr b="0" baseline="0" i="0" lang="en" sz="1400" u="none" cap="none" strike="noStrike">
                <a:solidFill>
                  <a:srgbClr val="550066"/>
                </a:solidFill>
                <a:latin typeface="Consolas"/>
                <a:ea typeface="Consolas"/>
                <a:cs typeface="Consolas"/>
                <a:sym typeface="Consolas"/>
                <a:rtl val="0"/>
              </a:rPr>
              <a:t>var</a:t>
            </a:r>
            <a:r>
              <a:rPr b="0" baseline="0" i="0" lang="en" sz="1400" u="none" cap="none" strike="noStrike">
                <a:solidFill>
                  <a:srgbClr val="000000"/>
                </a:solidFill>
                <a:latin typeface="Consolas"/>
                <a:ea typeface="Consolas"/>
                <a:cs typeface="Consolas"/>
                <a:sym typeface="Consolas"/>
                <a:rtl val="0"/>
              </a:rPr>
              <a:t> theNumber = prompt(</a:t>
            </a:r>
            <a:r>
              <a:rPr b="0" baseline="0" i="0" lang="en" sz="1400" u="none" cap="none" strike="noStrike">
                <a:solidFill>
                  <a:srgbClr val="770000"/>
                </a:solidFill>
                <a:latin typeface="Consolas"/>
                <a:ea typeface="Consolas"/>
                <a:cs typeface="Consolas"/>
                <a:sym typeface="Consolas"/>
                <a:rtl val="0"/>
              </a:rPr>
              <a:t>"Pick a number"</a:t>
            </a:r>
            <a:r>
              <a:rPr b="0" baseline="0" i="0" lang="en" sz="1400" u="none" cap="none" strike="noStrike">
                <a:solidFill>
                  <a:srgbClr val="000000"/>
                </a:solidFill>
                <a:latin typeface="Consolas"/>
                <a:ea typeface="Consolas"/>
                <a:cs typeface="Consolas"/>
                <a:sym typeface="Consolas"/>
                <a:rtl val="0"/>
              </a:rPr>
              <a:t>, </a:t>
            </a:r>
            <a:r>
              <a:rPr b="0" baseline="0" i="0" lang="en" sz="1400" u="none" cap="none" strike="noStrike">
                <a:solidFill>
                  <a:srgbClr val="770000"/>
                </a:solidFill>
                <a:latin typeface="Consolas"/>
                <a:ea typeface="Consolas"/>
                <a:cs typeface="Consolas"/>
                <a:sym typeface="Consolas"/>
                <a:rtl val="0"/>
              </a:rPr>
              <a:t>""</a:t>
            </a:r>
            <a:r>
              <a:rPr b="0" baseline="0" i="0" lang="en" sz="1400" u="none" cap="none" strike="noStrike">
                <a:solidFill>
                  <a:srgbClr val="000000"/>
                </a:solidFill>
                <a:latin typeface="Consolas"/>
                <a:ea typeface="Consolas"/>
                <a:cs typeface="Consolas"/>
                <a:sym typeface="Consolas"/>
                <a:rtl val="0"/>
              </a:rPr>
              <a:t>);</a:t>
            </a:r>
            <a:br>
              <a:rPr b="0" baseline="0" i="0" lang="en" sz="1400" u="none" cap="none" strike="noStrike">
                <a:solidFill>
                  <a:srgbClr val="000000"/>
                </a:solidFill>
                <a:latin typeface="Consolas"/>
                <a:ea typeface="Consolas"/>
                <a:cs typeface="Consolas"/>
                <a:sym typeface="Consolas"/>
                <a:rtl val="0"/>
              </a:rPr>
            </a:br>
            <a:r>
              <a:rPr b="0" baseline="0" i="0" lang="en" sz="1400" u="none" cap="none" strike="noStrike">
                <a:solidFill>
                  <a:srgbClr val="550066"/>
                </a:solidFill>
                <a:latin typeface="Consolas"/>
                <a:ea typeface="Consolas"/>
                <a:cs typeface="Consolas"/>
                <a:sym typeface="Consolas"/>
                <a:rtl val="0"/>
              </a:rPr>
              <a:t>if</a:t>
            </a:r>
            <a:r>
              <a:rPr b="0" baseline="0" i="0" lang="en" sz="1400" u="none" cap="none" strike="noStrike">
                <a:solidFill>
                  <a:srgbClr val="000000"/>
                </a:solidFill>
                <a:latin typeface="Consolas"/>
                <a:ea typeface="Consolas"/>
                <a:cs typeface="Consolas"/>
                <a:sym typeface="Consolas"/>
                <a:rtl val="0"/>
              </a:rPr>
              <a:t> (!isNaN(theNumber)) {</a:t>
            </a:r>
            <a:br>
              <a:rPr b="0" baseline="0" i="0" lang="en" sz="1400" u="none" cap="none" strike="noStrike">
                <a:solidFill>
                  <a:srgbClr val="000000"/>
                </a:solidFill>
                <a:latin typeface="Consolas"/>
                <a:ea typeface="Consolas"/>
                <a:cs typeface="Consolas"/>
                <a:sym typeface="Consolas"/>
                <a:rtl val="0"/>
              </a:rPr>
            </a:br>
            <a:r>
              <a:rPr b="0" baseline="0" i="0" lang="en" sz="1400" u="none" cap="none" strike="noStrike">
                <a:solidFill>
                  <a:srgbClr val="000000"/>
                </a:solidFill>
                <a:latin typeface="Consolas"/>
                <a:ea typeface="Consolas"/>
                <a:cs typeface="Consolas"/>
                <a:sym typeface="Consolas"/>
                <a:rtl val="0"/>
              </a:rPr>
              <a:t>  alert(</a:t>
            </a:r>
            <a:r>
              <a:rPr b="0" baseline="0" i="0" lang="en" sz="1400" u="none" cap="none" strike="noStrike">
                <a:solidFill>
                  <a:srgbClr val="770000"/>
                </a:solidFill>
                <a:latin typeface="Consolas"/>
                <a:ea typeface="Consolas"/>
                <a:cs typeface="Consolas"/>
                <a:sym typeface="Consolas"/>
                <a:rtl val="0"/>
              </a:rPr>
              <a:t>"Your number is the square root of "</a:t>
            </a:r>
            <a:r>
              <a:rPr b="0" baseline="0" i="0" lang="en" sz="1400" u="none" cap="none" strike="noStrike">
                <a:solidFill>
                  <a:srgbClr val="000000"/>
                </a:solidFill>
                <a:latin typeface="Consolas"/>
                <a:ea typeface="Consolas"/>
                <a:cs typeface="Consolas"/>
                <a:sym typeface="Consolas"/>
                <a:rtl val="0"/>
              </a:rPr>
              <a:t> + theNumber * theNumber);</a:t>
            </a:r>
          </a:p>
          <a:p>
            <a:pPr indent="0" lvl="0" marL="0" marR="0" rtl="0" algn="l">
              <a:lnSpc>
                <a:spcPct val="135000"/>
              </a:lnSpc>
              <a:spcBef>
                <a:spcPts val="0"/>
              </a:spcBef>
              <a:spcAft>
                <a:spcPts val="0"/>
              </a:spcAft>
              <a:buClr>
                <a:schemeClr val="dk1"/>
              </a:buClr>
              <a:buSzPct val="25000"/>
              <a:buFont typeface="Consolas"/>
              <a:buNone/>
            </a:pPr>
            <a:r>
              <a:rPr b="0" baseline="0" i="0" lang="en" sz="1400" u="none" cap="none" strike="noStrike">
                <a:solidFill>
                  <a:srgbClr val="000000"/>
                </a:solidFill>
                <a:latin typeface="Consolas"/>
                <a:ea typeface="Consolas"/>
                <a:cs typeface="Consolas"/>
                <a:sym typeface="Consolas"/>
                <a:rtl val="0"/>
              </a:rPr>
              <a:t>}</a:t>
            </a:r>
          </a:p>
          <a:p>
            <a:pPr indent="0" lvl="0" marL="0" marR="0" rtl="0" algn="l">
              <a:lnSpc>
                <a:spcPct val="145000"/>
              </a:lnSpc>
              <a:spcBef>
                <a:spcPts val="0"/>
              </a:spcBef>
              <a:spcAft>
                <a:spcPts val="0"/>
              </a:spcAft>
              <a:buClr>
                <a:schemeClr val="dk1"/>
              </a:buClr>
              <a:buSzPct val="25000"/>
              <a:buFont typeface="Georgia"/>
              <a:buNone/>
            </a:pPr>
            <a:r>
              <a:rPr b="0" baseline="0" i="0" lang="en" sz="1500" u="none" cap="none" strike="noStrike">
                <a:solidFill>
                  <a:srgbClr val="000000"/>
                </a:solidFill>
                <a:latin typeface="Georgia"/>
                <a:ea typeface="Georgia"/>
                <a:cs typeface="Georgia"/>
                <a:sym typeface="Georgia"/>
                <a:rtl val="0"/>
              </a:rPr>
              <a:t>With this modification, if you enter “cheese”, no output will be shown.</a:t>
            </a:r>
          </a:p>
          <a:p>
            <a:pPr indent="0" lvl="0" marL="0" marR="0" rtl="0" algn="l">
              <a:lnSpc>
                <a:spcPct val="100000"/>
              </a:lnSpc>
              <a:spcBef>
                <a:spcPts val="0"/>
              </a:spcBef>
              <a:spcAft>
                <a:spcPts val="0"/>
              </a:spcAft>
              <a:buClr>
                <a:schemeClr val="dk1"/>
              </a:buClr>
              <a:buFont typeface="Arial"/>
              <a:buNone/>
            </a:pPr>
            <a:r>
              <a:t/>
            </a:r>
            <a:endParaRPr b="0" baseline="0" i="0" sz="3000" u="none" cap="none" strike="noStrike">
              <a:solidFill>
                <a:schemeClr val="dk1"/>
              </a:solidFill>
              <a:latin typeface="Arial"/>
              <a:ea typeface="Arial"/>
              <a:cs typeface="Arial"/>
              <a:sym typeface="Arial"/>
              <a:rtl val="0"/>
            </a:endParaRP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label">
  <a:themeElements>
    <a:clrScheme name="Custom 352">
      <a:dk1>
        <a:srgbClr val="333333"/>
      </a:dk1>
      <a:lt1>
        <a:srgbClr val="FFFFFF"/>
      </a:lt1>
      <a:dk2>
        <a:srgbClr val="800000"/>
      </a:dk2>
      <a:lt2>
        <a:srgbClr val="CCCCCC"/>
      </a:lt2>
      <a:accent1>
        <a:srgbClr val="0E427E"/>
      </a:accent1>
      <a:accent2>
        <a:srgbClr val="C5AF48"/>
      </a:accent2>
      <a:accent3>
        <a:srgbClr val="327C56"/>
      </a:accent3>
      <a:accent4>
        <a:srgbClr val="387B7D"/>
      </a:accent4>
      <a:accent5>
        <a:srgbClr val="BA7436"/>
      </a:accent5>
      <a:accent6>
        <a:srgbClr val="804000"/>
      </a:accent6>
      <a:hlink>
        <a:srgbClr val="1D6B8D"/>
      </a:hlink>
      <a:folHlink>
        <a:srgbClr val="103B4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

<file path=ppt/theme/theme3.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