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61353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72035" y="4276651"/>
            <a:ext cx="83999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8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8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jsref_substr.asp" TargetMode="External"/><Relationship Id="rId3" Type="http://schemas.openxmlformats.org/officeDocument/2006/relationships/hyperlink" Target="http://www.w3schools.com/jsref/jsref_obj_string.asp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jsref/jsref_obj_array.asp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jsref/jsref_obj_global.asp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1" baseline="0" i="0" lang="en" sz="6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Functions</a:t>
            </a:r>
            <a:r>
              <a:rPr b="1" lang="en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, Part 2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 </a:t>
            </a:r>
            <a:r>
              <a:rPr lang="en" sz="3000">
                <a:solidFill>
                  <a:schemeClr val="dk1"/>
                </a:solidFill>
                <a:rtl val="0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Loop through alphabet.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Capitalize every other letter of the alphabet.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to string.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alphabet with every other letter upper case.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Pseudo code: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alphabet = string of letters seperated by spaces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newAlphabet = empty 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string to array, loop through it, if letter is even numbered, make upper case, put letter into newAlphabet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newAlphabet to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*May require usage of: split(), join(), charAt(), push(),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http://www.w3schools.com/jsref/jsref_obj_string.asp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  <a:rtl val="0"/>
              </a:rPr>
              <a:t>substr()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Extracts the characters from a string, beginning at a specified start position, and through the specified number of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str.substr(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1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4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b="0" baseline="0" i="1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toLowerCase()</a:t>
            </a: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-- and </a:t>
            </a:r>
            <a:r>
              <a:rPr b="1" baseline="0" i="0" lang="en" sz="1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toUpperCase()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Convert the string to lowercase letters: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str.toLowerCase();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b="0" baseline="0" i="1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400" u="sng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trim()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Removes whitespace from both ends of a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   	Hello World!    	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alert(str.trim());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alert box will display: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http://www.w3schools.com/jsref/jsref_obj_array.asp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concat()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two or more arrays, and returns a copy of the joined arrays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hege = [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"Cecilie"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"Lone"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stale = [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"Emil"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"Tobias"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"Linus"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children = hege.concat(stale);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en" sz="11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all elements of an array into a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energy = fruits.join();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 and Callbacks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rgbClr val="41423B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callback function, also known as a higher-order function, is a function that is passed to another function (let’s call this other function “otherFunction”) as a parameter, and the callback function is called (executed) inside otherFunction. A callback function is essentially a pattern (an established solution to a common problem), and therefore, the use of a callback function is also known as a callback pattern.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300" u="none" cap="none" strike="noStrike">
              <a:solidFill>
                <a:srgbClr val="41423B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</a:t>
            </a:r>
            <a:r>
              <a:rPr b="1" baseline="0" i="0" lang="en" sz="1800" u="none" cap="none" strike="noStrike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forEach()</a:t>
            </a:r>
            <a:r>
              <a:rPr b="0" baseline="0" i="0" lang="en" sz="1800" u="none" cap="none" strike="noStrike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method executes a provided function once per array element.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arr.forEach(callback[, thisArg])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4D4E53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Callback Example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See code for class.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Global Functions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http://www.w3schools.com/jsref/jsref_obj_global.asp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isNaN()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Determines whether a value is an illegal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Number()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ParseFloat()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 floating point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ParseInt()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an integer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string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indexOf()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Search the array for an element and returns its position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a = fruits.indexOf(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Result: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push()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Adds new elements to the end of an array, and returns the new length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fruits.push(</a:t>
            </a:r>
            <a:r>
              <a:rPr b="0" baseline="0" i="0" lang="en" sz="11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"Kiwi"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 an array of 3 strings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with console.dir()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another item to array using push()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again with console.log()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