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2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372035" y="233279"/>
            <a:ext cx="8399999" cy="3330600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72035" y="3678300"/>
            <a:ext cx="8399999" cy="904800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372035" y="1163170"/>
            <a:ext cx="4114800" cy="3877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25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/>
          <p:nvPr/>
        </p:nvSpPr>
        <p:spPr>
          <a:xfrm>
            <a:off x="4657164" y="1163170"/>
            <a:ext cx="4114800" cy="3877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761353" y="1200150"/>
            <a:ext cx="3925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372035" y="4276652"/>
            <a:ext cx="8399999" cy="649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5" name="Shape 35"/>
          <p:cNvSpPr/>
          <p:nvPr/>
        </p:nvSpPr>
        <p:spPr>
          <a:xfrm>
            <a:off x="372035" y="233279"/>
            <a:ext cx="8399999" cy="3868499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372035" y="235584"/>
            <a:ext cx="8399999" cy="4672199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/>
              <a:t>Window, Document, Location, History Objects	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 1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Window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The window object represents an open window in a browser.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If a document contain frames (&lt;iframe&gt; tags), the browser creates one window object for the HTML document, and one additional window object for each frame.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Methods and Properties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http://www.w3schools.com/jsref/obj_window.asp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Document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When an HTML document is loaded into a web browser, it becomes a document object.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The document object is the root node of the HTML document and the "owner" of all other nodes: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(element nodes, text nodes, attribute nodes, and comment nodes).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The document object provides properties and methods to access all node objects, from within JavaScript.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Methods and Properties:</a:t>
            </a:r>
          </a:p>
          <a:p>
            <a:pPr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http://www.w3schools.com/jsref/dom_obj_document.asp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Location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The location object contains information about the current URL.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The location object is part of the window object and is accessed through the window.location property.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Methods and Properties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http://www.w3schools.com/jsref/obj_location.asp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History	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The history object contains the URLs visited by the user (within a browser window).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The history object is part of the window object and is accessed through the window.history property.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http://www.w3schools.com/jsref/obj_history.asp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