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tryit.asp?filename=tryjquery_hide_slow" TargetMode="External"/><Relationship Id="rId3" Type="http://schemas.openxmlformats.org/officeDocument/2006/relationships/hyperlink" Target="http://www.w3schools.com/jquery/tryit.asp?filename=tryjquery_hide_slow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eff_clearqueue.asp" TargetMode="External"/><Relationship Id="rId3" Type="http://schemas.openxmlformats.org/officeDocument/2006/relationships/hyperlink" Target="http://www.w3schools.com/jquery/eff_animate.asp" TargetMode="External"/><Relationship Id="rId5" Type="http://schemas.openxmlformats.org/officeDocument/2006/relationships/hyperlink" Target="http://www.w3schools.com/jquery/eff_delay.asp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eff_fadein.asp" TargetMode="External"/><Relationship Id="rId3" Type="http://schemas.openxmlformats.org/officeDocument/2006/relationships/hyperlink" Target="http://www.w3schools.com/jquery/eff_dequeue.asp" TargetMode="External"/><Relationship Id="rId5" Type="http://schemas.openxmlformats.org/officeDocument/2006/relationships/hyperlink" Target="http://www.w3schools.com/jquery/eff_fadeout.asp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eff_fadetoggle.asp" TargetMode="External"/><Relationship Id="rId3" Type="http://schemas.openxmlformats.org/officeDocument/2006/relationships/hyperlink" Target="http://www.w3schools.com/jquery/eff_fadeto.asp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eff_hide.asp" TargetMode="External"/><Relationship Id="rId3" Type="http://schemas.openxmlformats.org/officeDocument/2006/relationships/hyperlink" Target="http://www.w3schools.com/jquery/eff_finish.asp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eff_show.asp" TargetMode="External"/><Relationship Id="rId3" Type="http://schemas.openxmlformats.org/officeDocument/2006/relationships/hyperlink" Target="http://www.w3schools.com/jquery/eff_queue.asp" TargetMode="External"/><Relationship Id="rId5" Type="http://schemas.openxmlformats.org/officeDocument/2006/relationships/hyperlink" Target="http://www.w3schools.com/jquery/eff_slidedown.asp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eff_slideup.asp" TargetMode="External"/><Relationship Id="rId3" Type="http://schemas.openxmlformats.org/officeDocument/2006/relationships/hyperlink" Target="http://www.w3schools.com/jquery/eff_slidetoggle.asp" TargetMode="External"/><Relationship Id="rId5" Type="http://schemas.openxmlformats.org/officeDocument/2006/relationships/hyperlink" Target="http://www.w3schools.com/jquery/eff_stop.asp" TargetMode="Externa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w3schools.com/jquery/eff_toggl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and FX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hide() and show()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With jQuery, you can hide and show HTML elements with the hide() and show() methods: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17F1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$("#hide").click(function(){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$("p").hide();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$("#show").click(function(){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$("p").show();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hide() and show()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Syntax: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$(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selector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).hide(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speed,callback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44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$(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selector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).show(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speed,callback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optional speed parameter specifies the speed of the hiding/showing, and can take the following values: "slow", "fast", or milliseconds.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hide() and show()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optional callback parameter is a function to be executed after the hide() or show() method completes (you will learn more about callback functions in a later chapter).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following example demonstrates the speed parameter with hide():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17F1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$("button").click(function(){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$("p").hide(1000);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toggle()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With jQuery, you can toggle between the hide() and show() methods with the toggle() method.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Shown elements are hidden and hidden elements are shown: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17F1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$("button").click(function(){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$("p").toggle();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toggle()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Syntax: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$(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selector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).toggle(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speed,callback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optional speed parameter can take the following values: "slow", "fast", or milliseconds.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optional callback parameter is a function to be executed after toggle() completes.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</a:rPr>
              <a:t>jQuery Fading Methods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With jQuery you can fade an element in and out of visibility.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jQuery has the following fade methods:</a:t>
            </a:r>
          </a:p>
          <a:p>
            <a:pPr indent="-381000" lvl="0" marL="45720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fadeIn()</a:t>
            </a:r>
          </a:p>
          <a:p>
            <a:pPr indent="-381000" lvl="0" marL="45720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fadeOut()</a:t>
            </a:r>
          </a:p>
          <a:p>
            <a:pPr indent="-381000" lvl="0" marL="45720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fadeToggle()</a:t>
            </a:r>
          </a:p>
          <a:p>
            <a:pPr indent="-381000" lvl="0" marL="45720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fadeTo()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-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</a:rPr>
              <a:t>jQuery fadeIn() Method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jQuery fadeIn() method is used to fade in a hidden element.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Syntax: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4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$(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selector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).fadeIn(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speed,callback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optional speed parameter specifies the duration of the effect. It can take the following values: "slow", "fast", or milliseconds.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fadeIn() Method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optional callback parameter is a function to be executed after the fading completes.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following example demonstrates the fadeIn() method with different parameters: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17F1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$("button").click(function(){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$("#div1").fadeIn();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$("#div2").fadeIn("slow");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$("#div3").fadeIn(3000);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9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</a:rPr>
              <a:t>jQuery fadeOut() Method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jQuery fadeOut() method is used to fade out a visible element.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>
                <a:latin typeface="Verdana"/>
                <a:ea typeface="Verdana"/>
                <a:cs typeface="Verdana"/>
                <a:sym typeface="Verdana"/>
              </a:rPr>
              <a:t>Syntax: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4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$(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selector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).fadeOut(</a:t>
            </a:r>
            <a:r>
              <a:rPr i="1"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speed,callback</a:t>
            </a:r>
            <a:r>
              <a:rPr lang="en" sz="240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9090"/>
              </a:lnSpc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optional speed parameter specifies the duration of the effect. It can take the following values: "slow", "fast", or milliseconds.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fadeOut() Method	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optional callback parameter is a function to be executed after the fading completes.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following example demonstrates the fadeOut() method with different parameters: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17F1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$("button").click(function(){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$("#div1").fadeOut();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$("#div2").fadeOut("slow");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 $("#div3").fadeOut(3000);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});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and FX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jQuery provides a trivially simple interface for doing various kind of amazing effects. jQuery methods allow us to quickly apply commonly used effects with a minimum configuration.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3"/>
              </a:rPr>
              <a:t>animate()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Runs a custom animation on the selected elements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4"/>
              </a:rPr>
              <a:t>clearQueue()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Removes all remaining queued functions from the selected elements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5"/>
              </a:rPr>
              <a:t>delay()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Sets a delay for all queued functions on the selected elements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3"/>
              </a:rPr>
              <a:t>dequeue()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Removes the next function from the queue, and then executes the function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4"/>
              </a:rPr>
              <a:t>fadeIn()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Fades in the selected elements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5"/>
              </a:rPr>
              <a:t>fadeOut()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Fades out the selected elements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3"/>
              </a:rPr>
              <a:t>fadeTo()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Fades in/out the selected elements to a given opacity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4"/>
              </a:rPr>
              <a:t>fadeToggle()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Toggles between the fadeIn() and fadeOut() methods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3"/>
              </a:rPr>
              <a:t>finish()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Stops, removes and completes all queued animations for the selected elements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4"/>
              </a:rPr>
              <a:t>hide()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Hides the selected elements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3"/>
              </a:rPr>
              <a:t>queue()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Shows the queued functions on the selected elements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4"/>
              </a:rPr>
              <a:t>show()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Shows the selected elements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5"/>
              </a:rPr>
              <a:t>slideDown()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Slides-down (shows) the selected elements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3"/>
              </a:rPr>
              <a:t>slideToggle()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Toggles between the slideUp() and slideDown() methods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4"/>
              </a:rPr>
              <a:t>slideUp()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Slides-up (hides) the selected elements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5"/>
              </a:rPr>
              <a:t>stop()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Stops the currently running animation for the selected elements</a:t>
            </a: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>
                <a:latin typeface="Verdana"/>
                <a:ea typeface="Verdana"/>
                <a:cs typeface="Verdana"/>
                <a:sym typeface="Verdana"/>
                <a:hlinkClick r:id="rId3"/>
              </a:rPr>
              <a:t>toggle()</a:t>
            </a:r>
          </a:p>
          <a:p>
            <a:pPr lvl="0">
              <a:lnSpc>
                <a:spcPct val="133333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Toggles between the hide() and show() methods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