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1128119-967F-4D5A-9304-1A0032EE5347}">
  <a:tblStyle styleId="{E1128119-967F-4D5A-9304-1A0032EE534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04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85064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Regular Expressions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-US" dirty="0" smtClean="0"/>
              <a:t>5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7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String replace() With a Regular Expression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a case insensitive regular expression to replace Microsoft with W3Schools in a string: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 = 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"Visit UPenn!"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 = str.replace(/upenn/i, 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"UArts"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result in res will be: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 UArts!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Validation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Review: Bower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Install: Below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http://jqueryvalidation.org/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Regular Expressions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regular expression is a sequence of characters that forms a </a:t>
            </a:r>
            <a:r>
              <a:rPr lang="en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search pattern</a:t>
            </a: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When you search for data in a text, you can use this search pattern to describe what you are searching for.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regular expression can be a single character, or a more complicated pattern.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Regular expressions can be used to perform all types of </a:t>
            </a:r>
            <a:r>
              <a:rPr lang="en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 search</a:t>
            </a: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 replace</a:t>
            </a: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operations.</a:t>
            </a:r>
          </a:p>
          <a:p>
            <a:pPr>
              <a:spcBef>
                <a:spcPts val="0"/>
              </a:spcBef>
              <a:buNone/>
            </a:pPr>
            <a:endParaRPr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Slash Problem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Just like strings get written between quotes, regular expression patterns get written between slashes (</a:t>
            </a:r>
            <a:r>
              <a:rPr lang="en" sz="1800">
                <a:solidFill>
                  <a:srgbClr val="003333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). This means that slashes inside the expression have to be escaped.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114300" indent="0" rtl="0">
              <a:lnSpc>
                <a:spcPct val="16363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70088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slash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800">
                <a:solidFill>
                  <a:srgbClr val="AA2222"/>
                </a:solidFill>
                <a:latin typeface="Calibri"/>
                <a:ea typeface="Calibri"/>
                <a:cs typeface="Calibri"/>
                <a:sym typeface="Calibri"/>
              </a:rPr>
              <a:t>/\//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800">
                <a:solidFill>
                  <a:srgbClr val="AA2222"/>
                </a:solidFill>
                <a:latin typeface="Calibri"/>
                <a:ea typeface="Calibri"/>
                <a:cs typeface="Calibri"/>
                <a:sym typeface="Calibri"/>
              </a:rPr>
              <a:t>"AC/DC"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slash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</a:p>
          <a:p>
            <a:pPr>
              <a:spcBef>
                <a:spcPts val="0"/>
              </a:spcBef>
              <a:buNone/>
            </a:pPr>
            <a:endParaRPr sz="1100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Modifiers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100" i="1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100" i="1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modifiers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4444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patt = /uarts/i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Example explained:</a:t>
            </a:r>
          </a:p>
          <a:p>
            <a:pPr rtl="0">
              <a:spcBef>
                <a:spcPts val="0"/>
              </a:spcBef>
              <a:buNone/>
            </a:pPr>
            <a:endParaRPr sz="1100" b="1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/uarts/i</a:t>
            </a:r>
            <a:r>
              <a:rPr lang="en" sz="11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is a regular expression.</a:t>
            </a:r>
          </a:p>
          <a:p>
            <a:pPr rtl="0">
              <a:spcBef>
                <a:spcPts val="0"/>
              </a:spcBef>
              <a:buNone/>
            </a:pPr>
            <a:endParaRPr sz="1100" b="1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uarts</a:t>
            </a:r>
            <a:r>
              <a:rPr lang="en" sz="11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is a pattern (to be used in a search).</a:t>
            </a:r>
          </a:p>
          <a:p>
            <a:pPr rtl="0">
              <a:spcBef>
                <a:spcPts val="0"/>
              </a:spcBef>
              <a:buNone/>
            </a:pPr>
            <a:endParaRPr sz="1100" b="1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1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is a modifier (modifies the search to be case-insensitive).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Modifiers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0" name="Shape 60"/>
          <p:cNvGraphicFramePr/>
          <p:nvPr/>
        </p:nvGraphicFramePr>
        <p:xfrm>
          <a:off x="715100" y="1436075"/>
          <a:ext cx="7800975" cy="113919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{E1128119-967F-4D5A-9304-1A0032EE5347}</a:tableStyleId>
              </a:tblPr>
              <a:tblGrid>
                <a:gridCol w="1714500"/>
                <a:gridCol w="608647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Modifiers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</a:t>
                      </a:r>
                    </a:p>
                  </a:txBody>
                  <a:tcPr marL="47625" marR="47625" marT="66675" marB="66675">
                    <a:lnL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 case-insensitive matching</a:t>
                      </a:r>
                    </a:p>
                  </a:txBody>
                  <a:tcPr marL="47625" marR="47625" marT="66675" marB="66675">
                    <a:lnL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</a:t>
                      </a:r>
                    </a:p>
                  </a:txBody>
                  <a:tcPr marL="47625" marR="47625" marT="66675" marB="66675">
                    <a:lnL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 a global match (find all matches rather than stopping after the first match)</a:t>
                      </a:r>
                    </a:p>
                  </a:txBody>
                  <a:tcPr marL="47625" marR="47625" marT="66675" marB="66675">
                    <a:lnL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</a:t>
                      </a:r>
                    </a:p>
                  </a:txBody>
                  <a:tcPr marL="47625" marR="47625" marT="66675" marB="66675">
                    <a:lnL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 multiline matching</a:t>
                      </a:r>
                    </a:p>
                  </a:txBody>
                  <a:tcPr marL="47625" marR="47625" marT="66675" marB="66675">
                    <a:lnL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Shape 61"/>
          <p:cNvSpPr txBox="1"/>
          <p:nvPr/>
        </p:nvSpPr>
        <p:spPr>
          <a:xfrm>
            <a:off x="1087350" y="2909400"/>
            <a:ext cx="6103800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Modifiers</a:t>
            </a:r>
            <a:r>
              <a:rPr lang="en" sz="11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can be used to perform case-insensitive more global searches: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String Methods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JavaScript, regular expressions are often used with the two </a:t>
            </a:r>
            <a:r>
              <a:rPr lang="en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string methods</a:t>
            </a: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search() and replace().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search() method</a:t>
            </a: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uses an expression to search for a match, and returns the position of the match.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replace() method</a:t>
            </a: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returns a modified string where the pattern is replaced.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regular expression to do a case-insensitive search for "uarts" in a string: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A52A2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A52A2A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str = </a:t>
            </a:r>
            <a:r>
              <a:rPr lang="en" sz="18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"Visit Uarts"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A52A2A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 = str.search(/uarts/i);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 in n will be: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  <a:p>
            <a:pPr rtl="0">
              <a:spcBef>
                <a:spcPts val="0"/>
              </a:spcBef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700" b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Using String search() With String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search method will also accept a string as search argument. The string argument will be converted to a regular expression: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string to do a search for "uarts" in a string: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A52A2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52A2A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str = </a:t>
            </a:r>
            <a:r>
              <a:rPr lang="en" sz="18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"Go to UArts!"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A52A2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A52A2A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 = str.search(</a:t>
            </a:r>
            <a:r>
              <a:rPr lang="en" sz="18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"UArts"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Regular Expression Patterns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0" y="1281350"/>
            <a:ext cx="7888100" cy="19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label</vt:lpstr>
      <vt:lpstr>Regular Expressions</vt:lpstr>
      <vt:lpstr>Regular Expressions</vt:lpstr>
      <vt:lpstr>The Slash Problem</vt:lpstr>
      <vt:lpstr>Modifiers</vt:lpstr>
      <vt:lpstr>Modifiers</vt:lpstr>
      <vt:lpstr>Using String Methods</vt:lpstr>
      <vt:lpstr>Example</vt:lpstr>
      <vt:lpstr>Using String search() With String</vt:lpstr>
      <vt:lpstr>Regular Expression Patterns</vt:lpstr>
      <vt:lpstr>Use String replace() With a Regular Expression</vt:lpstr>
      <vt:lpstr>JQuery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Ed Hertzog</cp:lastModifiedBy>
  <cp:revision>1</cp:revision>
  <dcterms:modified xsi:type="dcterms:W3CDTF">2015-07-01T02:27:41Z</dcterms:modified>
</cp:coreProperties>
</file>