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2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1793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7: Exercises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7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/>
              <a:t>Iterate through JS object and create a menu. </a:t>
            </a:r>
            <a:r>
              <a:rPr lang="en-US" dirty="0" smtClean="0"/>
              <a:t>Make sure the menu has the text name of the image and the </a:t>
            </a:r>
            <a:r>
              <a:rPr lang="en-US" dirty="0" err="1" smtClean="0"/>
              <a:t>href</a:t>
            </a:r>
            <a:r>
              <a:rPr lang="en-US" dirty="0" smtClean="0"/>
              <a:t> attribute contains the path to the image. Bind event handlers to </a:t>
            </a:r>
            <a:r>
              <a:rPr lang="en-US" dirty="0" err="1" smtClean="0"/>
              <a:t>preventDefault</a:t>
            </a:r>
            <a:r>
              <a:rPr lang="en-US" dirty="0" smtClean="0"/>
              <a:t>() when links are clicked. And bind event handler to obtain </a:t>
            </a:r>
            <a:r>
              <a:rPr lang="en-US" dirty="0" err="1" smtClean="0"/>
              <a:t>href</a:t>
            </a:r>
            <a:r>
              <a:rPr lang="en-US" dirty="0" smtClean="0"/>
              <a:t> attribute and create &lt;</a:t>
            </a:r>
            <a:r>
              <a:rPr lang="en-US" dirty="0" err="1" smtClean="0"/>
              <a:t>img</a:t>
            </a:r>
            <a:r>
              <a:rPr lang="en-US" dirty="0" smtClean="0"/>
              <a:t>&gt; html that will be inserted into DOM to display image.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7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Convert to JSON object: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console.log(JSON.stringify(users));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Convert to JavaScript Object: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console.dir($.parseJSON('{"firstName":"Ed","lastName":"Hertzog","age":"39"}'));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AJAX: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$.post(URL,data,callback);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$.get(URL,callback);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Create an object, with two children objects.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 first child object should be an array of objects called “colors” and should have a hex value for hover state, text color, and background color.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 second child should be an array of objects with five links w/ corresponding text names.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Use JSON.stringify() in order to create text string, place text string into an HTML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named </a:t>
            </a:r>
            <a:r>
              <a:rPr lang="en-US" sz="2400" dirty="0" err="1" smtClean="0">
                <a:latin typeface="Calibri"/>
                <a:ea typeface="Calibri"/>
                <a:cs typeface="Calibri"/>
                <a:sym typeface="Calibri"/>
              </a:rPr>
              <a:t>menu.json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with NO OTHER CODE OR TEXT.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 dirty="0"/>
              <a:t>Write a function that will use $.get() to get and output, via console.log, the JSON file you just created.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3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 dirty="0"/>
              <a:t>For the callback function in exercise #2, create a function to pass JSON </a:t>
            </a:r>
            <a:r>
              <a:rPr lang="en" dirty="0" smtClean="0"/>
              <a:t>to</a:t>
            </a:r>
            <a:r>
              <a:rPr lang="en-US" dirty="0" smtClean="0"/>
              <a:t>.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4	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 dirty="0"/>
              <a:t>Iterate through JS object and create a menu. Bind event handlers to change colors </a:t>
            </a:r>
            <a:r>
              <a:rPr lang="en-US" dirty="0" smtClean="0"/>
              <a:t>on </a:t>
            </a:r>
            <a:r>
              <a:rPr lang="en-US" dirty="0" err="1" smtClean="0"/>
              <a:t>mouseover</a:t>
            </a:r>
            <a:r>
              <a:rPr lang="en-US" dirty="0" smtClean="0"/>
              <a:t>/</a:t>
            </a:r>
            <a:r>
              <a:rPr lang="en-US" dirty="0" err="1" smtClean="0"/>
              <a:t>mouseout</a:t>
            </a:r>
            <a:r>
              <a:rPr lang="en" dirty="0" smtClean="0"/>
              <a:t> </a:t>
            </a:r>
            <a:r>
              <a:rPr lang="en" dirty="0"/>
              <a:t>and generate HTML based upon settings.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Utilizing the pattern in exercise 1-4, create a JSON file with a relative link to an image file on the local web server (make sure you have the image saved there). Make sure the object contains a property for the name of the image and a path to the image. Save the </a:t>
            </a:r>
            <a:r>
              <a:rPr lang="en-US" dirty="0" err="1" smtClean="0"/>
              <a:t>json</a:t>
            </a:r>
            <a:r>
              <a:rPr lang="en-US" dirty="0" smtClean="0"/>
              <a:t> output to </a:t>
            </a:r>
            <a:r>
              <a:rPr lang="en-US" dirty="0" err="1" smtClean="0"/>
              <a:t>images.json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Using the patterns in exercise 1-4, w</a:t>
            </a:r>
            <a:r>
              <a:rPr lang="en" dirty="0" smtClean="0"/>
              <a:t>rite </a:t>
            </a:r>
            <a:r>
              <a:rPr lang="en" dirty="0"/>
              <a:t>a function that will use $.get() to get and output, via console.log, the JSON file you just created.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2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/>
              <a:t>For the callback function in exercise </a:t>
            </a:r>
            <a:r>
              <a:rPr lang="en" dirty="0" smtClean="0"/>
              <a:t>#</a:t>
            </a:r>
            <a:r>
              <a:rPr lang="en-US" dirty="0" smtClean="0"/>
              <a:t>6</a:t>
            </a:r>
            <a:r>
              <a:rPr lang="en" dirty="0" smtClean="0"/>
              <a:t>, </a:t>
            </a:r>
            <a:r>
              <a:rPr lang="en" dirty="0"/>
              <a:t>create a function to pass JSON to</a:t>
            </a:r>
            <a:r>
              <a:rPr lang="en-US" dirty="0"/>
              <a:t>.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05087"/>
      </p:ext>
    </p:extLst>
  </p:cSld>
  <p:clrMapOvr>
    <a:masterClrMapping/>
  </p:clrMapOvr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391</Words>
  <Application>Microsoft Macintosh PowerPoint</Application>
  <PresentationFormat>On-screen Show (16:9)</PresentationFormat>
  <Paragraphs>32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label</vt:lpstr>
      <vt:lpstr>Class 7: Exercises</vt:lpstr>
      <vt:lpstr>Review</vt:lpstr>
      <vt:lpstr>Exercise 1</vt:lpstr>
      <vt:lpstr>Exercise 2</vt:lpstr>
      <vt:lpstr>Exercise 3</vt:lpstr>
      <vt:lpstr>Exercise 4 </vt:lpstr>
      <vt:lpstr>Exercise 5</vt:lpstr>
      <vt:lpstr>Exercise 6</vt:lpstr>
      <vt:lpstr>Exercise 7</vt:lpstr>
      <vt:lpstr>Exercise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7: Exercises</dc:title>
  <cp:lastModifiedBy>Ed Hertzog</cp:lastModifiedBy>
  <cp:revision>3</cp:revision>
  <dcterms:modified xsi:type="dcterms:W3CDTF">2015-07-15T20:29:50Z</dcterms:modified>
</cp:coreProperties>
</file>