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761353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0" name="Shape 30"/>
          <p:cNvSpPr/>
          <p:nvPr/>
        </p:nvSpPr>
        <p:spPr>
          <a:xfrm>
            <a:off x="372035" y="233279"/>
            <a:ext cx="8399999" cy="38684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72035" y="235584"/>
            <a:ext cx="8399999" cy="46721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7: Exercises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7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Convert to JSON object: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console.log(JSON.stringify(users));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Convert to JavaScript Object: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console.dir($.parseJSON('{"firstName":"Ed","lastName":"Hertzog","age":"39"}'));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AJAX: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$.post(URL,data,callback);</a:t>
            </a:r>
          </a:p>
          <a:p>
            <a:pPr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$.get(URL,callback);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 1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Create an object, with two children objects.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The first child object should be an array of objects called “colors” and should have a hex value for hover state, text color, and background color.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The second child should be an array of objects with five links w/ corresponding text names.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Use JSON.stringify() in order to create text string, place text string into an HTML page with NO OTHER CODE OR TEXT.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 2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"/>
              <a:t>Write a function that will use $.get() to get and output, via console.log, the JSON file you just created.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 3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"/>
              <a:t>For the callback function in exercise #2, create a function to pass JSON to. Use $.parseJSON in order to turn into JS object.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 4	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"/>
              <a:t>Iterate through JS object and create a menu. Bind event handlers to change colors and such and generate HTML based upon settings.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