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9" r:id="rId5"/>
    <p:sldId id="261" r:id="rId6"/>
    <p:sldId id="264" r:id="rId7"/>
    <p:sldId id="258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B00"/>
    <a:srgbClr val="FFFF37"/>
    <a:srgbClr val="FFB3BE"/>
    <a:srgbClr val="FFE4B3"/>
    <a:srgbClr val="EBDDE7"/>
    <a:srgbClr val="F8025A"/>
    <a:srgbClr val="234600"/>
    <a:srgbClr val="336600"/>
    <a:srgbClr val="EE006C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0" y="1062"/>
      </p:cViewPr>
      <p:guideLst>
        <p:guide orient="horz" pos="2160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BF17E-0700-4223-A641-3DF50779806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0892-E59C-4430-9C5F-08B499ABF1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3887115"/>
            <a:ext cx="7635250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1670" y="2512770"/>
            <a:ext cx="7940660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endParaRPr lang="en-US" dirty="0" smtClean="0"/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8093365" cy="473385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74900"/>
            <a:ext cx="839877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5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30203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085" y="4637405"/>
            <a:ext cx="4803775" cy="106870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Interact system in Distributed social network </a:t>
            </a:r>
            <a:endParaRPr lang="en-US" sz="2000" dirty="0" smtClean="0"/>
          </a:p>
          <a:p>
            <a:r>
              <a:rPr lang="en-US" sz="2000" dirty="0" smtClean="0"/>
              <a:t>Mujo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Question?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374901"/>
            <a:ext cx="7919908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Existing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4515485"/>
            <a:ext cx="8267065" cy="1203325"/>
          </a:xfrm>
        </p:spPr>
        <p:txBody>
          <a:bodyPr/>
          <a:lstStyle/>
          <a:p>
            <a:r>
              <a:rPr lang="en-US" dirty="0" smtClean="0"/>
              <a:t>Benefit: More private, create your own rules, etc.</a:t>
            </a:r>
            <a:endParaRPr lang="en-US" dirty="0" smtClean="0"/>
          </a:p>
          <a:p>
            <a:r>
              <a:rPr lang="en-US" dirty="0" smtClean="0"/>
              <a:t>Problem: Less interact between admin and users.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 descr="FacebookKeyHo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2087245"/>
            <a:ext cx="2984500" cy="2084705"/>
          </a:xfrm>
          <a:prstGeom prst="rect">
            <a:avLst/>
          </a:prstGeom>
        </p:spPr>
      </p:pic>
      <p:pic>
        <p:nvPicPr>
          <p:cNvPr id="6" name="图片 5" descr="DistributedSocial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35" y="2172970"/>
            <a:ext cx="3886835" cy="191262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559810" y="2900045"/>
            <a:ext cx="916305" cy="45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2" y="527605"/>
            <a:ext cx="6719020" cy="916229"/>
          </a:xfrm>
        </p:spPr>
        <p:txBody>
          <a:bodyPr>
            <a:normAutofit/>
          </a:bodyPr>
          <a:lstStyle/>
          <a:p>
            <a:r>
              <a:rPr lang="en-US" dirty="0" smtClean="0"/>
              <a:t>Existing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520" y="1496695"/>
            <a:ext cx="6718935" cy="3814445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are more than 10,000 users in your server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if users can help manage their server?</a:t>
            </a:r>
            <a:endParaRPr lang="en-US" dirty="0" smtClean="0"/>
          </a:p>
        </p:txBody>
      </p:sp>
      <p:pic>
        <p:nvPicPr>
          <p:cNvPr id="2" name="图片 1" descr="str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0" y="2461260"/>
            <a:ext cx="2797810" cy="1929130"/>
          </a:xfrm>
          <a:prstGeom prst="rect">
            <a:avLst/>
          </a:prstGeom>
        </p:spPr>
      </p:pic>
      <p:pic>
        <p:nvPicPr>
          <p:cNvPr id="3" name="图片 2" descr="id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4308475"/>
            <a:ext cx="1378585" cy="1867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6" name="内容占位符 5" descr="Us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4210" y="1832610"/>
            <a:ext cx="1355725" cy="1355725"/>
          </a:xfrm>
          <a:prstGeom prst="rect">
            <a:avLst/>
          </a:prstGeom>
        </p:spPr>
      </p:pic>
      <p:pic>
        <p:nvPicPr>
          <p:cNvPr id="8" name="图片 7" descr="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0" y="4128770"/>
            <a:ext cx="1037590" cy="1037590"/>
          </a:xfrm>
          <a:prstGeom prst="rect">
            <a:avLst/>
          </a:prstGeom>
        </p:spPr>
      </p:pic>
      <p:pic>
        <p:nvPicPr>
          <p:cNvPr id="10" name="图片 9" descr="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35" y="4128770"/>
            <a:ext cx="1037590" cy="10375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05660" y="5207635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mute: apple</a:t>
            </a:r>
            <a:endParaRPr lang="en-US" altLang="zh-CN" sz="1400"/>
          </a:p>
        </p:txBody>
      </p:sp>
      <p:pic>
        <p:nvPicPr>
          <p:cNvPr id="12" name="图片 11" descr="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4128770"/>
            <a:ext cx="1037590" cy="10375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55340" y="5207635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mute: apple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4498975" y="5207635"/>
            <a:ext cx="1159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mute: orange</a:t>
            </a:r>
            <a:endParaRPr lang="en-US" altLang="zh-CN" sz="1400"/>
          </a:p>
        </p:txBody>
      </p:sp>
      <p:cxnSp>
        <p:nvCxnSpPr>
          <p:cNvPr id="17" name="曲线连接符 16"/>
          <p:cNvCxnSpPr>
            <a:stCxn id="8" idx="0"/>
            <a:endCxn id="6" idx="2"/>
          </p:cNvCxnSpPr>
          <p:nvPr/>
        </p:nvCxnSpPr>
        <p:spPr>
          <a:xfrm rot="16200000">
            <a:off x="2787015" y="3033395"/>
            <a:ext cx="940435" cy="1250315"/>
          </a:xfrm>
          <a:prstGeom prst="curvedConnector3">
            <a:avLst>
              <a:gd name="adj1" fmla="val 49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2" idx="0"/>
            <a:endCxn id="6" idx="2"/>
          </p:cNvCxnSpPr>
          <p:nvPr/>
        </p:nvCxnSpPr>
        <p:spPr>
          <a:xfrm rot="16200000">
            <a:off x="3411855" y="3658235"/>
            <a:ext cx="940435" cy="635"/>
          </a:xfrm>
          <a:prstGeom prst="curvedConnector3">
            <a:avLst>
              <a:gd name="adj1" fmla="val 49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0"/>
            <a:endCxn id="6" idx="2"/>
          </p:cNvCxnSpPr>
          <p:nvPr/>
        </p:nvCxnSpPr>
        <p:spPr>
          <a:xfrm rot="16200000" flipV="1">
            <a:off x="4010343" y="3060383"/>
            <a:ext cx="940435" cy="11963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83205" y="3244850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upload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6" name="内容占位符 5" descr="Us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4210" y="1832610"/>
            <a:ext cx="1355725" cy="1355725"/>
          </a:xfrm>
          <a:prstGeom prst="rect">
            <a:avLst/>
          </a:prstGeom>
        </p:spPr>
      </p:pic>
      <p:pic>
        <p:nvPicPr>
          <p:cNvPr id="8" name="图片 7" descr="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15" y="4128770"/>
            <a:ext cx="1037590" cy="1037590"/>
          </a:xfrm>
          <a:prstGeom prst="rect">
            <a:avLst/>
          </a:prstGeom>
        </p:spPr>
      </p:pic>
      <p:pic>
        <p:nvPicPr>
          <p:cNvPr id="10" name="图片 9" descr="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70" y="4128770"/>
            <a:ext cx="1037590" cy="10375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06295" y="5207635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mute: apple</a:t>
            </a:r>
            <a:endParaRPr lang="en-US" altLang="zh-CN" sz="1400"/>
          </a:p>
        </p:txBody>
      </p:sp>
      <p:pic>
        <p:nvPicPr>
          <p:cNvPr id="12" name="图片 11" descr="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595" y="4128770"/>
            <a:ext cx="1037590" cy="10375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55975" y="5207635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mute: apple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4499610" y="5207635"/>
            <a:ext cx="1159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mute: orange</a:t>
            </a:r>
            <a:endParaRPr lang="en-US" altLang="zh-CN" sz="1400"/>
          </a:p>
        </p:txBody>
      </p:sp>
      <p:cxnSp>
        <p:nvCxnSpPr>
          <p:cNvPr id="17" name="曲线连接符 16"/>
          <p:cNvCxnSpPr>
            <a:stCxn id="8" idx="0"/>
            <a:endCxn id="6" idx="2"/>
          </p:cNvCxnSpPr>
          <p:nvPr/>
        </p:nvCxnSpPr>
        <p:spPr>
          <a:xfrm rot="16200000">
            <a:off x="2787333" y="3033713"/>
            <a:ext cx="940435" cy="12496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2" idx="0"/>
            <a:endCxn id="6" idx="2"/>
          </p:cNvCxnSpPr>
          <p:nvPr/>
        </p:nvCxnSpPr>
        <p:spPr>
          <a:xfrm rot="16200000">
            <a:off x="3412173" y="3658553"/>
            <a:ext cx="94043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0"/>
            <a:endCxn id="6" idx="2"/>
          </p:cNvCxnSpPr>
          <p:nvPr/>
        </p:nvCxnSpPr>
        <p:spPr>
          <a:xfrm rot="16200000" flipV="1">
            <a:off x="4010660" y="3060065"/>
            <a:ext cx="940435" cy="1196975"/>
          </a:xfrm>
          <a:prstGeom prst="curvedConnector3">
            <a:avLst>
              <a:gd name="adj1" fmla="val 49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83205" y="3244850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upload</a:t>
            </a:r>
            <a:endParaRPr lang="en-US" altLang="zh-CN"/>
          </a:p>
        </p:txBody>
      </p:sp>
      <p:pic>
        <p:nvPicPr>
          <p:cNvPr id="3" name="图片 2" descr="ser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45" y="1795145"/>
            <a:ext cx="919480" cy="14306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932045" y="2512695"/>
            <a:ext cx="1708150" cy="1530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58130" y="214439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edit</a:t>
            </a:r>
            <a:endParaRPr lang="en-US" altLang="zh-CN"/>
          </a:p>
        </p:txBody>
      </p:sp>
      <p:sp>
        <p:nvSpPr>
          <p:cNvPr id="15" name="下箭头 14"/>
          <p:cNvSpPr/>
          <p:nvPr/>
        </p:nvSpPr>
        <p:spPr>
          <a:xfrm>
            <a:off x="7245985" y="3347085"/>
            <a:ext cx="152400" cy="12217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cli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770" y="4622165"/>
            <a:ext cx="1052830" cy="105283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390005" y="377380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795135" y="5408930"/>
            <a:ext cx="105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mute: apple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 animBg="1"/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74901"/>
            <a:ext cx="7787955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0188" cy="639762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531812"/>
            <a:ext cx="4040188" cy="3311079"/>
          </a:xfrm>
        </p:spPr>
        <p:txBody>
          <a:bodyPr/>
          <a:lstStyle/>
          <a:p>
            <a:pPr algn="l"/>
            <a:r>
              <a:rPr lang="en-US" smtClean="0"/>
              <a:t>Word filter</a:t>
            </a:r>
            <a:endParaRPr lang="en-US" smtClean="0"/>
          </a:p>
          <a:p>
            <a:pPr algn="l"/>
            <a:r>
              <a:rPr lang="en-US" smtClean="0"/>
              <a:t>Upload to server</a:t>
            </a:r>
            <a:endParaRPr lang="en-US" smtClean="0"/>
          </a:p>
          <a:p>
            <a:pPr algn="l"/>
            <a:r>
              <a:rPr lang="en-US"/>
              <a:t>Receive feed back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1901950"/>
            <a:ext cx="4041775" cy="639762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36790" y="2531812"/>
            <a:ext cx="4041775" cy="3311079"/>
          </a:xfrm>
        </p:spPr>
        <p:txBody>
          <a:bodyPr/>
          <a:lstStyle/>
          <a:p>
            <a:pPr algn="l"/>
            <a:r>
              <a:rPr lang="en-US" dirty="0" smtClean="0"/>
              <a:t>Database for filtered word</a:t>
            </a:r>
            <a:endParaRPr lang="en-US" dirty="0" smtClean="0"/>
          </a:p>
          <a:p>
            <a:pPr algn="l"/>
            <a:r>
              <a:rPr lang="en-US" dirty="0" smtClean="0"/>
              <a:t>Implement for server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Click to edit  Master title style</vt:lpstr>
      <vt:lpstr>Slide Title</vt:lpstr>
      <vt:lpstr>Slide Title</vt:lpstr>
      <vt:lpstr>Pie Chart</vt:lpstr>
      <vt:lpstr>Our approach</vt:lpstr>
      <vt:lpstr>Slide Title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GoodInDeed</cp:lastModifiedBy>
  <cp:revision>5</cp:revision>
  <dcterms:created xsi:type="dcterms:W3CDTF">2015-04-09T21:34:00Z</dcterms:created>
  <dcterms:modified xsi:type="dcterms:W3CDTF">2019-03-10T01:06:33Z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