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handoutMasterIdLst>
    <p:handoutMasterId r:id="rId14"/>
  </p:handoutMasterIdLst>
  <p:sldIdLst>
    <p:sldId id="273" r:id="rId2"/>
    <p:sldId id="276" r:id="rId3"/>
    <p:sldId id="283" r:id="rId4"/>
    <p:sldId id="279" r:id="rId5"/>
    <p:sldId id="284" r:id="rId6"/>
    <p:sldId id="268" r:id="rId7"/>
    <p:sldId id="277" r:id="rId8"/>
    <p:sldId id="278" r:id="rId9"/>
    <p:sldId id="275" r:id="rId10"/>
    <p:sldId id="280" r:id="rId11"/>
    <p:sldId id="281" r:id="rId12"/>
  </p:sldIdLst>
  <p:sldSz cx="12192000" cy="6858000"/>
  <p:notesSz cx="6889750" cy="100218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57" userDrawn="1">
          <p15:clr>
            <a:srgbClr val="A4A3A4"/>
          </p15:clr>
        </p15:guide>
        <p15:guide id="2" pos="217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36" autoAdjust="0"/>
  </p:normalViewPr>
  <p:slideViewPr>
    <p:cSldViewPr snapToGrid="0">
      <p:cViewPr varScale="1">
        <p:scale>
          <a:sx n="108" d="100"/>
          <a:sy n="108" d="100"/>
        </p:scale>
        <p:origin x="654" y="108"/>
      </p:cViewPr>
      <p:guideLst>
        <p:guide pos="3840"/>
        <p:guide orient="horz" pos="216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2" d="100"/>
          <a:sy n="52" d="100"/>
        </p:scale>
        <p:origin x="-1860" y="-84"/>
      </p:cViewPr>
      <p:guideLst>
        <p:guide orient="horz" pos="3157"/>
        <p:guide pos="217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rawing15.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DE28A1-8E2C-45B2-A60F-10F9403AF6A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381831A-3796-48BF-BF50-873E3CB56C55}">
      <dgm:prSet/>
      <dgm:spPr/>
      <dgm:t>
        <a:bodyPr/>
        <a:lstStyle/>
        <a:p>
          <a:pPr rtl="0"/>
          <a:r>
            <a:rPr lang="en-US" b="1" baseline="0" dirty="0"/>
            <a:t>BY</a:t>
          </a:r>
          <a:endParaRPr lang="en-US" baseline="0" dirty="0"/>
        </a:p>
      </dgm:t>
    </dgm:pt>
    <dgm:pt modelId="{DCE3FAF0-B1C2-4549-9EE8-DD69F4F52D52}" type="parTrans" cxnId="{A0AA6367-4B3C-445F-A567-1B3925DB47A5}">
      <dgm:prSet/>
      <dgm:spPr/>
      <dgm:t>
        <a:bodyPr/>
        <a:lstStyle/>
        <a:p>
          <a:endParaRPr lang="en-US"/>
        </a:p>
      </dgm:t>
    </dgm:pt>
    <dgm:pt modelId="{B1517A12-6EA9-4EAE-BA19-16567FE7327F}" type="sibTrans" cxnId="{A0AA6367-4B3C-445F-A567-1B3925DB47A5}">
      <dgm:prSet/>
      <dgm:spPr/>
      <dgm:t>
        <a:bodyPr/>
        <a:lstStyle/>
        <a:p>
          <a:endParaRPr lang="en-US"/>
        </a:p>
      </dgm:t>
    </dgm:pt>
    <dgm:pt modelId="{E137C07B-811C-49BC-8427-72E840D4EC3F}">
      <dgm:prSet custT="1"/>
      <dgm:spPr/>
      <dgm:t>
        <a:bodyPr/>
        <a:lstStyle/>
        <a:p>
          <a:pPr rtl="0"/>
          <a:endParaRPr lang="en-US" sz="1200" baseline="0" dirty="0"/>
        </a:p>
      </dgm:t>
    </dgm:pt>
    <dgm:pt modelId="{B553E477-E618-4FE1-9E05-C87F05BBC885}" type="parTrans" cxnId="{27391D1E-2AD8-47E7-AC84-DB2543B98AAA}">
      <dgm:prSet/>
      <dgm:spPr/>
      <dgm:t>
        <a:bodyPr/>
        <a:lstStyle/>
        <a:p>
          <a:endParaRPr lang="en-US"/>
        </a:p>
      </dgm:t>
    </dgm:pt>
    <dgm:pt modelId="{F67A20E6-FA71-48E1-85E2-2488C5331BA0}" type="sibTrans" cxnId="{27391D1E-2AD8-47E7-AC84-DB2543B98AAA}">
      <dgm:prSet/>
      <dgm:spPr/>
      <dgm:t>
        <a:bodyPr/>
        <a:lstStyle/>
        <a:p>
          <a:endParaRPr lang="en-US"/>
        </a:p>
      </dgm:t>
    </dgm:pt>
    <dgm:pt modelId="{D4CDD950-3F3E-4F0D-A31B-C68A6CEED160}">
      <dgm:prSet custT="1"/>
      <dgm:spPr/>
      <dgm:t>
        <a:bodyPr/>
        <a:lstStyle/>
        <a:p>
          <a:pPr rtl="0"/>
          <a:r>
            <a:rPr lang="en-US" sz="1200" b="1" baseline="0" dirty="0"/>
            <a:t>Md Abdulla Al Mamun</a:t>
          </a:r>
          <a:endParaRPr lang="en-US" sz="1200" dirty="0"/>
        </a:p>
      </dgm:t>
    </dgm:pt>
    <dgm:pt modelId="{6E32A929-E8AE-4F43-9DFF-D1CFDD9429DE}" type="parTrans" cxnId="{547EDA41-9CC4-4AF1-A270-695DFA1F4FC9}">
      <dgm:prSet/>
      <dgm:spPr/>
      <dgm:t>
        <a:bodyPr/>
        <a:lstStyle/>
        <a:p>
          <a:endParaRPr lang="en-US"/>
        </a:p>
      </dgm:t>
    </dgm:pt>
    <dgm:pt modelId="{29242806-7A4A-4FCD-AADF-16867789D9A2}" type="sibTrans" cxnId="{547EDA41-9CC4-4AF1-A270-695DFA1F4FC9}">
      <dgm:prSet/>
      <dgm:spPr/>
      <dgm:t>
        <a:bodyPr/>
        <a:lstStyle/>
        <a:p>
          <a:endParaRPr lang="en-US"/>
        </a:p>
      </dgm:t>
    </dgm:pt>
    <dgm:pt modelId="{61305F4E-1FAE-4941-B87E-82E2E61EA46C}">
      <dgm:prSet custT="1"/>
      <dgm:spPr/>
      <dgm:t>
        <a:bodyPr/>
        <a:lstStyle/>
        <a:p>
          <a:pPr rtl="0"/>
          <a:r>
            <a:rPr lang="en-US" sz="1200" b="1" baseline="0" dirty="0"/>
            <a:t>ID: ECSE 120180320132</a:t>
          </a:r>
          <a:endParaRPr lang="en-US" sz="1200" dirty="0"/>
        </a:p>
      </dgm:t>
    </dgm:pt>
    <dgm:pt modelId="{C790D827-24BE-4801-8E6F-0F6706D9CDDD}" type="parTrans" cxnId="{A6844F1F-DAC5-4D8A-8351-C6D202A5B9C2}">
      <dgm:prSet/>
      <dgm:spPr/>
      <dgm:t>
        <a:bodyPr/>
        <a:lstStyle/>
        <a:p>
          <a:endParaRPr lang="en-US"/>
        </a:p>
      </dgm:t>
    </dgm:pt>
    <dgm:pt modelId="{CD02DEC4-87D7-4392-94BE-ABD4FFD8E665}" type="sibTrans" cxnId="{A6844F1F-DAC5-4D8A-8351-C6D202A5B9C2}">
      <dgm:prSet/>
      <dgm:spPr/>
      <dgm:t>
        <a:bodyPr/>
        <a:lstStyle/>
        <a:p>
          <a:endParaRPr lang="en-US"/>
        </a:p>
      </dgm:t>
    </dgm:pt>
    <dgm:pt modelId="{F79DB660-5BCE-4100-8B3B-6AC10DC21F2A}">
      <dgm:prSet custT="1"/>
      <dgm:spPr/>
      <dgm:t>
        <a:bodyPr/>
        <a:lstStyle/>
        <a:p>
          <a:pPr rtl="0"/>
          <a:r>
            <a:rPr lang="en-US" sz="1200" dirty="0"/>
            <a:t>Department Of Computer Science &amp; Engineering</a:t>
          </a:r>
        </a:p>
      </dgm:t>
    </dgm:pt>
    <dgm:pt modelId="{7F8B3280-2B23-47F7-945B-267247B3E339}" type="parTrans" cxnId="{5C19F4A6-45EA-4A3D-A911-AB78E9934539}">
      <dgm:prSet/>
      <dgm:spPr/>
      <dgm:t>
        <a:bodyPr/>
        <a:lstStyle/>
        <a:p>
          <a:endParaRPr lang="en-US"/>
        </a:p>
      </dgm:t>
    </dgm:pt>
    <dgm:pt modelId="{77CC1243-0752-4870-80CB-D1B4D133272C}" type="sibTrans" cxnId="{5C19F4A6-45EA-4A3D-A911-AB78E9934539}">
      <dgm:prSet/>
      <dgm:spPr/>
      <dgm:t>
        <a:bodyPr/>
        <a:lstStyle/>
        <a:p>
          <a:endParaRPr lang="en-US"/>
        </a:p>
      </dgm:t>
    </dgm:pt>
    <dgm:pt modelId="{9F2F1150-4279-4CD0-BEBA-45D4EC367156}">
      <dgm:prSet custT="1"/>
      <dgm:spPr/>
      <dgm:t>
        <a:bodyPr/>
        <a:lstStyle/>
        <a:p>
          <a:pPr rtl="0"/>
          <a:r>
            <a:rPr lang="en-US" sz="1200" dirty="0"/>
            <a:t>Mobile Number: 01757-828572</a:t>
          </a:r>
        </a:p>
      </dgm:t>
    </dgm:pt>
    <dgm:pt modelId="{77418CA5-0101-43D9-B955-A9C48B027EDD}" type="parTrans" cxnId="{B78F5835-198B-47B1-A619-28B231EBEAF8}">
      <dgm:prSet/>
      <dgm:spPr/>
      <dgm:t>
        <a:bodyPr/>
        <a:lstStyle/>
        <a:p>
          <a:endParaRPr lang="en-US"/>
        </a:p>
      </dgm:t>
    </dgm:pt>
    <dgm:pt modelId="{D82B9F7E-3865-4051-A475-7A259DB39A33}" type="sibTrans" cxnId="{B78F5835-198B-47B1-A619-28B231EBEAF8}">
      <dgm:prSet/>
      <dgm:spPr/>
      <dgm:t>
        <a:bodyPr/>
        <a:lstStyle/>
        <a:p>
          <a:endParaRPr lang="en-US"/>
        </a:p>
      </dgm:t>
    </dgm:pt>
    <dgm:pt modelId="{C922D8B9-2442-4EFA-9C4D-EE3A433E3EFF}">
      <dgm:prSet custT="1"/>
      <dgm:spPr/>
      <dgm:t>
        <a:bodyPr/>
        <a:lstStyle/>
        <a:p>
          <a:pPr rtl="0"/>
          <a:r>
            <a:rPr lang="en-US" sz="1200" baseline="0" dirty="0"/>
            <a:t>Supervised By</a:t>
          </a:r>
          <a:endParaRPr lang="en-US" sz="1200" dirty="0"/>
        </a:p>
      </dgm:t>
    </dgm:pt>
    <dgm:pt modelId="{EC9344A9-65F0-4F7E-BF66-E71147B9FA42}" type="parTrans" cxnId="{245A75F2-B326-4291-9913-56BAD51CEB44}">
      <dgm:prSet/>
      <dgm:spPr/>
      <dgm:t>
        <a:bodyPr/>
        <a:lstStyle/>
        <a:p>
          <a:endParaRPr lang="en-US"/>
        </a:p>
      </dgm:t>
    </dgm:pt>
    <dgm:pt modelId="{4638726C-F553-4DF7-ACF9-C7BE26BD41BB}" type="sibTrans" cxnId="{245A75F2-B326-4291-9913-56BAD51CEB44}">
      <dgm:prSet/>
      <dgm:spPr/>
      <dgm:t>
        <a:bodyPr/>
        <a:lstStyle/>
        <a:p>
          <a:endParaRPr lang="en-US"/>
        </a:p>
      </dgm:t>
    </dgm:pt>
    <dgm:pt modelId="{69370084-6723-40C9-B808-363AC9C2995F}">
      <dgm:prSet custT="1"/>
      <dgm:spPr/>
      <dgm:t>
        <a:bodyPr/>
        <a:lstStyle/>
        <a:p>
          <a:pPr rtl="0"/>
          <a:r>
            <a:rPr lang="en-US" sz="1200" baseline="0" dirty="0"/>
            <a:t>Md </a:t>
          </a:r>
          <a:r>
            <a:rPr lang="en-US" sz="1200" baseline="0" dirty="0" err="1"/>
            <a:t>Rabiul</a:t>
          </a:r>
          <a:r>
            <a:rPr lang="en-US" sz="1200" baseline="0" dirty="0"/>
            <a:t> Islam</a:t>
          </a:r>
        </a:p>
      </dgm:t>
    </dgm:pt>
    <dgm:pt modelId="{7BE9F4D9-FC35-4E68-93DD-35441C4F529E}" type="parTrans" cxnId="{4D835319-9EC0-4C91-9F57-4E97640D2ECC}">
      <dgm:prSet/>
      <dgm:spPr/>
      <dgm:t>
        <a:bodyPr/>
        <a:lstStyle/>
        <a:p>
          <a:endParaRPr lang="en-US"/>
        </a:p>
      </dgm:t>
    </dgm:pt>
    <dgm:pt modelId="{1B36EEE2-346C-4016-8463-7B424BB62CAC}" type="sibTrans" cxnId="{4D835319-9EC0-4C91-9F57-4E97640D2ECC}">
      <dgm:prSet/>
      <dgm:spPr/>
      <dgm:t>
        <a:bodyPr/>
        <a:lstStyle/>
        <a:p>
          <a:endParaRPr lang="en-US"/>
        </a:p>
      </dgm:t>
    </dgm:pt>
    <dgm:pt modelId="{FE33DE08-08E3-498C-9BE7-E366126158A6}">
      <dgm:prSet custT="1"/>
      <dgm:spPr/>
      <dgm:t>
        <a:bodyPr/>
        <a:lstStyle/>
        <a:p>
          <a:pPr rtl="0"/>
          <a:r>
            <a:rPr lang="en-US" sz="1200" baseline="0" dirty="0"/>
            <a:t>Co-Advisor Department of CSE</a:t>
          </a:r>
          <a:endParaRPr lang="en-US" sz="1200" dirty="0"/>
        </a:p>
      </dgm:t>
    </dgm:pt>
    <dgm:pt modelId="{BB503270-AD01-49EA-8DFE-26BE6606F187}" type="parTrans" cxnId="{52FC14F4-E742-45AC-BFBA-380C64BCDCCB}">
      <dgm:prSet/>
      <dgm:spPr/>
      <dgm:t>
        <a:bodyPr/>
        <a:lstStyle/>
        <a:p>
          <a:endParaRPr lang="en-US"/>
        </a:p>
      </dgm:t>
    </dgm:pt>
    <dgm:pt modelId="{2A30A989-B832-4A24-B984-B2C7EF1E22AD}" type="sibTrans" cxnId="{52FC14F4-E742-45AC-BFBA-380C64BCDCCB}">
      <dgm:prSet/>
      <dgm:spPr/>
      <dgm:t>
        <a:bodyPr/>
        <a:lstStyle/>
        <a:p>
          <a:endParaRPr lang="en-US"/>
        </a:p>
      </dgm:t>
    </dgm:pt>
    <dgm:pt modelId="{D8762667-4379-4896-BB78-C5886E369CE3}">
      <dgm:prSet custT="1"/>
      <dgm:spPr/>
      <dgm:t>
        <a:bodyPr/>
        <a:lstStyle/>
        <a:p>
          <a:pPr rtl="0"/>
          <a:r>
            <a:rPr lang="en-US" sz="1200" baseline="0" dirty="0"/>
            <a:t>Northern University Of Business Technology</a:t>
          </a:r>
          <a:endParaRPr lang="en-US" sz="1200" dirty="0"/>
        </a:p>
      </dgm:t>
    </dgm:pt>
    <dgm:pt modelId="{61D2AAD2-5160-4B41-9D54-64DB5A8E184E}" type="parTrans" cxnId="{ADEA3CFA-BA76-4BDA-8DAD-00E31EFBAAD8}">
      <dgm:prSet/>
      <dgm:spPr/>
      <dgm:t>
        <a:bodyPr/>
        <a:lstStyle/>
        <a:p>
          <a:endParaRPr lang="en-US"/>
        </a:p>
      </dgm:t>
    </dgm:pt>
    <dgm:pt modelId="{3F8CDBF1-D0C7-413A-8412-C7AB4902D4B7}" type="sibTrans" cxnId="{ADEA3CFA-BA76-4BDA-8DAD-00E31EFBAAD8}">
      <dgm:prSet/>
      <dgm:spPr/>
      <dgm:t>
        <a:bodyPr/>
        <a:lstStyle/>
        <a:p>
          <a:endParaRPr lang="en-US"/>
        </a:p>
      </dgm:t>
    </dgm:pt>
    <dgm:pt modelId="{ECF358E3-34BC-4B46-A9F2-562617DAB727}">
      <dgm:prSet custT="1"/>
      <dgm:spPr/>
      <dgm:t>
        <a:bodyPr/>
        <a:lstStyle/>
        <a:p>
          <a:pPr rtl="0"/>
          <a:endParaRPr lang="en-US" sz="1200" b="1" baseline="0" dirty="0"/>
        </a:p>
      </dgm:t>
    </dgm:pt>
    <dgm:pt modelId="{BEC3265F-7052-4E4D-86DB-B7921BB0841B}" type="parTrans" cxnId="{8DF85FFA-AC6F-46D2-89A1-3692E3BA43D9}">
      <dgm:prSet/>
      <dgm:spPr/>
      <dgm:t>
        <a:bodyPr/>
        <a:lstStyle/>
        <a:p>
          <a:endParaRPr lang="en-US"/>
        </a:p>
      </dgm:t>
    </dgm:pt>
    <dgm:pt modelId="{3C25EEDE-8D6A-4329-A4D9-AA586D8FFB3F}" type="sibTrans" cxnId="{8DF85FFA-AC6F-46D2-89A1-3692E3BA43D9}">
      <dgm:prSet/>
      <dgm:spPr/>
      <dgm:t>
        <a:bodyPr/>
        <a:lstStyle/>
        <a:p>
          <a:endParaRPr lang="en-US"/>
        </a:p>
      </dgm:t>
    </dgm:pt>
    <dgm:pt modelId="{AC028A04-0345-4CC1-8035-C7FCAF871124}">
      <dgm:prSet/>
      <dgm:spPr/>
      <dgm:t>
        <a:bodyPr/>
        <a:lstStyle/>
        <a:p>
          <a:pPr rtl="0"/>
          <a:endParaRPr lang="en-US" baseline="0" dirty="0"/>
        </a:p>
      </dgm:t>
    </dgm:pt>
    <dgm:pt modelId="{E2CF08F6-C682-4E7C-BF34-F1E15037C004}" type="parTrans" cxnId="{85837196-D174-4AB6-8850-44753B11A089}">
      <dgm:prSet/>
      <dgm:spPr/>
      <dgm:t>
        <a:bodyPr/>
        <a:lstStyle/>
        <a:p>
          <a:endParaRPr lang="en-US"/>
        </a:p>
      </dgm:t>
    </dgm:pt>
    <dgm:pt modelId="{1036885A-EC6E-43B5-881D-37AEAF654312}" type="sibTrans" cxnId="{85837196-D174-4AB6-8850-44753B11A089}">
      <dgm:prSet/>
      <dgm:spPr/>
      <dgm:t>
        <a:bodyPr/>
        <a:lstStyle/>
        <a:p>
          <a:endParaRPr lang="en-US"/>
        </a:p>
      </dgm:t>
    </dgm:pt>
    <dgm:pt modelId="{01ABE9AC-52C8-4F65-8278-1238E8AA3FDC}" type="pres">
      <dgm:prSet presAssocID="{ECDE28A1-8E2C-45B2-A60F-10F9403AF6A5}" presName="Name0" presStyleCnt="0">
        <dgm:presLayoutVars>
          <dgm:dir/>
          <dgm:animLvl val="lvl"/>
          <dgm:resizeHandles val="exact"/>
        </dgm:presLayoutVars>
      </dgm:prSet>
      <dgm:spPr/>
    </dgm:pt>
    <dgm:pt modelId="{7D91EFAF-2AAE-4517-87DA-294B87D5AC34}" type="pres">
      <dgm:prSet presAssocID="{8381831A-3796-48BF-BF50-873E3CB56C55}" presName="linNode" presStyleCnt="0"/>
      <dgm:spPr/>
    </dgm:pt>
    <dgm:pt modelId="{AB0265B2-7B4B-4104-85C7-BB1A108983FE}" type="pres">
      <dgm:prSet presAssocID="{8381831A-3796-48BF-BF50-873E3CB56C55}" presName="parentText" presStyleLbl="node1" presStyleIdx="0" presStyleCnt="12">
        <dgm:presLayoutVars>
          <dgm:chMax val="1"/>
          <dgm:bulletEnabled val="1"/>
        </dgm:presLayoutVars>
      </dgm:prSet>
      <dgm:spPr/>
    </dgm:pt>
    <dgm:pt modelId="{63806278-AA7D-42F7-B36E-CA806B956157}" type="pres">
      <dgm:prSet presAssocID="{B1517A12-6EA9-4EAE-BA19-16567FE7327F}" presName="sp" presStyleCnt="0"/>
      <dgm:spPr/>
    </dgm:pt>
    <dgm:pt modelId="{5CF154CD-BEF0-4540-AA69-57C6116657E2}" type="pres">
      <dgm:prSet presAssocID="{E137C07B-811C-49BC-8427-72E840D4EC3F}" presName="linNode" presStyleCnt="0"/>
      <dgm:spPr/>
    </dgm:pt>
    <dgm:pt modelId="{D5CCBC69-B7CA-434B-9600-C49D16865529}" type="pres">
      <dgm:prSet presAssocID="{E137C07B-811C-49BC-8427-72E840D4EC3F}" presName="parentText" presStyleLbl="node1" presStyleIdx="1" presStyleCnt="12">
        <dgm:presLayoutVars>
          <dgm:chMax val="1"/>
          <dgm:bulletEnabled val="1"/>
        </dgm:presLayoutVars>
      </dgm:prSet>
      <dgm:spPr/>
    </dgm:pt>
    <dgm:pt modelId="{60655392-8CFF-446D-8927-853471F1D5A4}" type="pres">
      <dgm:prSet presAssocID="{F67A20E6-FA71-48E1-85E2-2488C5331BA0}" presName="sp" presStyleCnt="0"/>
      <dgm:spPr/>
    </dgm:pt>
    <dgm:pt modelId="{DC26E8FC-6830-49F0-9932-8DDC8A14D2E7}" type="pres">
      <dgm:prSet presAssocID="{D4CDD950-3F3E-4F0D-A31B-C68A6CEED160}" presName="linNode" presStyleCnt="0"/>
      <dgm:spPr/>
    </dgm:pt>
    <dgm:pt modelId="{3D2FFD71-F332-4E5D-8014-E04E5951339F}" type="pres">
      <dgm:prSet presAssocID="{D4CDD950-3F3E-4F0D-A31B-C68A6CEED160}" presName="parentText" presStyleLbl="node1" presStyleIdx="2" presStyleCnt="12">
        <dgm:presLayoutVars>
          <dgm:chMax val="1"/>
          <dgm:bulletEnabled val="1"/>
        </dgm:presLayoutVars>
      </dgm:prSet>
      <dgm:spPr/>
    </dgm:pt>
    <dgm:pt modelId="{3F89A61E-4ABB-43C6-A76C-F91AE71962A4}" type="pres">
      <dgm:prSet presAssocID="{29242806-7A4A-4FCD-AADF-16867789D9A2}" presName="sp" presStyleCnt="0"/>
      <dgm:spPr/>
    </dgm:pt>
    <dgm:pt modelId="{3EDE1982-91CD-4534-8363-B2AD85548F9E}" type="pres">
      <dgm:prSet presAssocID="{61305F4E-1FAE-4941-B87E-82E2E61EA46C}" presName="linNode" presStyleCnt="0"/>
      <dgm:spPr/>
    </dgm:pt>
    <dgm:pt modelId="{6AA72480-7578-417B-9B44-C87251BACB54}" type="pres">
      <dgm:prSet presAssocID="{61305F4E-1FAE-4941-B87E-82E2E61EA46C}" presName="parentText" presStyleLbl="node1" presStyleIdx="3" presStyleCnt="12">
        <dgm:presLayoutVars>
          <dgm:chMax val="1"/>
          <dgm:bulletEnabled val="1"/>
        </dgm:presLayoutVars>
      </dgm:prSet>
      <dgm:spPr/>
    </dgm:pt>
    <dgm:pt modelId="{A8515E71-E4F0-478E-AD9F-3E190852C38C}" type="pres">
      <dgm:prSet presAssocID="{CD02DEC4-87D7-4392-94BE-ABD4FFD8E665}" presName="sp" presStyleCnt="0"/>
      <dgm:spPr/>
    </dgm:pt>
    <dgm:pt modelId="{886A8560-7C5D-45C8-890F-D620C5E10DB6}" type="pres">
      <dgm:prSet presAssocID="{F79DB660-5BCE-4100-8B3B-6AC10DC21F2A}" presName="linNode" presStyleCnt="0"/>
      <dgm:spPr/>
    </dgm:pt>
    <dgm:pt modelId="{AD3B421A-7F53-4A2C-BBB6-2E00134773DF}" type="pres">
      <dgm:prSet presAssocID="{F79DB660-5BCE-4100-8B3B-6AC10DC21F2A}" presName="parentText" presStyleLbl="node1" presStyleIdx="4" presStyleCnt="12">
        <dgm:presLayoutVars>
          <dgm:chMax val="1"/>
          <dgm:bulletEnabled val="1"/>
        </dgm:presLayoutVars>
      </dgm:prSet>
      <dgm:spPr/>
    </dgm:pt>
    <dgm:pt modelId="{56F0B38E-6FAF-45E6-9A82-D921A30B1B15}" type="pres">
      <dgm:prSet presAssocID="{77CC1243-0752-4870-80CB-D1B4D133272C}" presName="sp" presStyleCnt="0"/>
      <dgm:spPr/>
    </dgm:pt>
    <dgm:pt modelId="{61AC36F4-21B2-48C5-930A-61809B119B5C}" type="pres">
      <dgm:prSet presAssocID="{9F2F1150-4279-4CD0-BEBA-45D4EC367156}" presName="linNode" presStyleCnt="0"/>
      <dgm:spPr/>
    </dgm:pt>
    <dgm:pt modelId="{76034D63-ACFA-441E-8679-9FA68EF5BE51}" type="pres">
      <dgm:prSet presAssocID="{9F2F1150-4279-4CD0-BEBA-45D4EC367156}" presName="parentText" presStyleLbl="node1" presStyleIdx="5" presStyleCnt="12">
        <dgm:presLayoutVars>
          <dgm:chMax val="1"/>
          <dgm:bulletEnabled val="1"/>
        </dgm:presLayoutVars>
      </dgm:prSet>
      <dgm:spPr/>
    </dgm:pt>
    <dgm:pt modelId="{A89ADB33-E2C6-4A00-9E49-2F6AF6083E62}" type="pres">
      <dgm:prSet presAssocID="{D82B9F7E-3865-4051-A475-7A259DB39A33}" presName="sp" presStyleCnt="0"/>
      <dgm:spPr/>
    </dgm:pt>
    <dgm:pt modelId="{1E7B7D5F-8099-4C4D-8CB8-2BC0C2B3CBC5}" type="pres">
      <dgm:prSet presAssocID="{C922D8B9-2442-4EFA-9C4D-EE3A433E3EFF}" presName="linNode" presStyleCnt="0"/>
      <dgm:spPr/>
    </dgm:pt>
    <dgm:pt modelId="{B2D4CE3A-4B81-42A3-8008-876FF20B16B0}" type="pres">
      <dgm:prSet presAssocID="{C922D8B9-2442-4EFA-9C4D-EE3A433E3EFF}" presName="parentText" presStyleLbl="node1" presStyleIdx="6" presStyleCnt="12">
        <dgm:presLayoutVars>
          <dgm:chMax val="1"/>
          <dgm:bulletEnabled val="1"/>
        </dgm:presLayoutVars>
      </dgm:prSet>
      <dgm:spPr/>
    </dgm:pt>
    <dgm:pt modelId="{247616E9-5821-4D21-8942-6EC153E041EF}" type="pres">
      <dgm:prSet presAssocID="{4638726C-F553-4DF7-ACF9-C7BE26BD41BB}" presName="sp" presStyleCnt="0"/>
      <dgm:spPr/>
    </dgm:pt>
    <dgm:pt modelId="{12478B07-52F4-463E-91B5-4877892DCDD1}" type="pres">
      <dgm:prSet presAssocID="{69370084-6723-40C9-B808-363AC9C2995F}" presName="linNode" presStyleCnt="0"/>
      <dgm:spPr/>
    </dgm:pt>
    <dgm:pt modelId="{2BA9DA64-4DC8-4A04-9198-B8B2D14A6226}" type="pres">
      <dgm:prSet presAssocID="{69370084-6723-40C9-B808-363AC9C2995F}" presName="parentText" presStyleLbl="node1" presStyleIdx="7" presStyleCnt="12">
        <dgm:presLayoutVars>
          <dgm:chMax val="1"/>
          <dgm:bulletEnabled val="1"/>
        </dgm:presLayoutVars>
      </dgm:prSet>
      <dgm:spPr/>
    </dgm:pt>
    <dgm:pt modelId="{38F9D9EC-1B62-4C96-B4AC-D827DF26F0ED}" type="pres">
      <dgm:prSet presAssocID="{1B36EEE2-346C-4016-8463-7B424BB62CAC}" presName="sp" presStyleCnt="0"/>
      <dgm:spPr/>
    </dgm:pt>
    <dgm:pt modelId="{66920E93-3703-4168-8449-1F46913EB402}" type="pres">
      <dgm:prSet presAssocID="{FE33DE08-08E3-498C-9BE7-E366126158A6}" presName="linNode" presStyleCnt="0"/>
      <dgm:spPr/>
    </dgm:pt>
    <dgm:pt modelId="{812DD937-1742-41F6-8B0F-DFBB7492CE60}" type="pres">
      <dgm:prSet presAssocID="{FE33DE08-08E3-498C-9BE7-E366126158A6}" presName="parentText" presStyleLbl="node1" presStyleIdx="8" presStyleCnt="12">
        <dgm:presLayoutVars>
          <dgm:chMax val="1"/>
          <dgm:bulletEnabled val="1"/>
        </dgm:presLayoutVars>
      </dgm:prSet>
      <dgm:spPr/>
    </dgm:pt>
    <dgm:pt modelId="{E45C4AE5-9DCF-4B1E-8984-3EBD1A31961B}" type="pres">
      <dgm:prSet presAssocID="{2A30A989-B832-4A24-B984-B2C7EF1E22AD}" presName="sp" presStyleCnt="0"/>
      <dgm:spPr/>
    </dgm:pt>
    <dgm:pt modelId="{D44B78C6-EBCA-43B7-82F6-9D1FBCF4F696}" type="pres">
      <dgm:prSet presAssocID="{D8762667-4379-4896-BB78-C5886E369CE3}" presName="linNode" presStyleCnt="0"/>
      <dgm:spPr/>
    </dgm:pt>
    <dgm:pt modelId="{7745D583-E973-4A7A-8C9D-513A8A28866D}" type="pres">
      <dgm:prSet presAssocID="{D8762667-4379-4896-BB78-C5886E369CE3}" presName="parentText" presStyleLbl="node1" presStyleIdx="9" presStyleCnt="12">
        <dgm:presLayoutVars>
          <dgm:chMax val="1"/>
          <dgm:bulletEnabled val="1"/>
        </dgm:presLayoutVars>
      </dgm:prSet>
      <dgm:spPr/>
    </dgm:pt>
    <dgm:pt modelId="{5AC10573-1F88-4A87-AD25-11472288C3C4}" type="pres">
      <dgm:prSet presAssocID="{3F8CDBF1-D0C7-413A-8412-C7AB4902D4B7}" presName="sp" presStyleCnt="0"/>
      <dgm:spPr/>
    </dgm:pt>
    <dgm:pt modelId="{561BC668-A23F-463D-91C6-C37CD8A93E22}" type="pres">
      <dgm:prSet presAssocID="{ECF358E3-34BC-4B46-A9F2-562617DAB727}" presName="linNode" presStyleCnt="0"/>
      <dgm:spPr/>
    </dgm:pt>
    <dgm:pt modelId="{BD18BA80-47AA-453F-AF5E-F70C02ACCEC2}" type="pres">
      <dgm:prSet presAssocID="{ECF358E3-34BC-4B46-A9F2-562617DAB727}" presName="parentText" presStyleLbl="node1" presStyleIdx="10" presStyleCnt="12">
        <dgm:presLayoutVars>
          <dgm:chMax val="1"/>
          <dgm:bulletEnabled val="1"/>
        </dgm:presLayoutVars>
      </dgm:prSet>
      <dgm:spPr/>
    </dgm:pt>
    <dgm:pt modelId="{8E20A0DF-2783-442B-B95D-5BB40FA6EA02}" type="pres">
      <dgm:prSet presAssocID="{3C25EEDE-8D6A-4329-A4D9-AA586D8FFB3F}" presName="sp" presStyleCnt="0"/>
      <dgm:spPr/>
    </dgm:pt>
    <dgm:pt modelId="{A2530B54-900A-4E49-AAC7-F1EF68042801}" type="pres">
      <dgm:prSet presAssocID="{AC028A04-0345-4CC1-8035-C7FCAF871124}" presName="linNode" presStyleCnt="0"/>
      <dgm:spPr/>
    </dgm:pt>
    <dgm:pt modelId="{76418D9E-C484-43F7-A938-5B4A7B6EAF5D}" type="pres">
      <dgm:prSet presAssocID="{AC028A04-0345-4CC1-8035-C7FCAF871124}" presName="parentText" presStyleLbl="node1" presStyleIdx="11" presStyleCnt="12">
        <dgm:presLayoutVars>
          <dgm:chMax val="1"/>
          <dgm:bulletEnabled val="1"/>
        </dgm:presLayoutVars>
      </dgm:prSet>
      <dgm:spPr/>
    </dgm:pt>
  </dgm:ptLst>
  <dgm:cxnLst>
    <dgm:cxn modelId="{1E702000-98F2-4DB4-943D-D31AE1A17E08}" type="presOf" srcId="{69370084-6723-40C9-B808-363AC9C2995F}" destId="{2BA9DA64-4DC8-4A04-9198-B8B2D14A6226}" srcOrd="0" destOrd="0" presId="urn:microsoft.com/office/officeart/2005/8/layout/vList5"/>
    <dgm:cxn modelId="{C7264312-2B4F-48F5-91C5-31A5DCD678A7}" type="presOf" srcId="{D4CDD950-3F3E-4F0D-A31B-C68A6CEED160}" destId="{3D2FFD71-F332-4E5D-8014-E04E5951339F}" srcOrd="0" destOrd="0" presId="urn:microsoft.com/office/officeart/2005/8/layout/vList5"/>
    <dgm:cxn modelId="{4D835319-9EC0-4C91-9F57-4E97640D2ECC}" srcId="{ECDE28A1-8E2C-45B2-A60F-10F9403AF6A5}" destId="{69370084-6723-40C9-B808-363AC9C2995F}" srcOrd="7" destOrd="0" parTransId="{7BE9F4D9-FC35-4E68-93DD-35441C4F529E}" sibTransId="{1B36EEE2-346C-4016-8463-7B424BB62CAC}"/>
    <dgm:cxn modelId="{27391D1E-2AD8-47E7-AC84-DB2543B98AAA}" srcId="{ECDE28A1-8E2C-45B2-A60F-10F9403AF6A5}" destId="{E137C07B-811C-49BC-8427-72E840D4EC3F}" srcOrd="1" destOrd="0" parTransId="{B553E477-E618-4FE1-9E05-C87F05BBC885}" sibTransId="{F67A20E6-FA71-48E1-85E2-2488C5331BA0}"/>
    <dgm:cxn modelId="{A6844F1F-DAC5-4D8A-8351-C6D202A5B9C2}" srcId="{ECDE28A1-8E2C-45B2-A60F-10F9403AF6A5}" destId="{61305F4E-1FAE-4941-B87E-82E2E61EA46C}" srcOrd="3" destOrd="0" parTransId="{C790D827-24BE-4801-8E6F-0F6706D9CDDD}" sibTransId="{CD02DEC4-87D7-4392-94BE-ABD4FFD8E665}"/>
    <dgm:cxn modelId="{B78F5835-198B-47B1-A619-28B231EBEAF8}" srcId="{ECDE28A1-8E2C-45B2-A60F-10F9403AF6A5}" destId="{9F2F1150-4279-4CD0-BEBA-45D4EC367156}" srcOrd="5" destOrd="0" parTransId="{77418CA5-0101-43D9-B955-A9C48B027EDD}" sibTransId="{D82B9F7E-3865-4051-A475-7A259DB39A33}"/>
    <dgm:cxn modelId="{E5C4F035-16BA-49CC-8956-A58948C79E8A}" type="presOf" srcId="{F79DB660-5BCE-4100-8B3B-6AC10DC21F2A}" destId="{AD3B421A-7F53-4A2C-BBB6-2E00134773DF}" srcOrd="0" destOrd="0" presId="urn:microsoft.com/office/officeart/2005/8/layout/vList5"/>
    <dgm:cxn modelId="{FE5F1C37-BB7D-45DC-ACFC-778938F81759}" type="presOf" srcId="{E137C07B-811C-49BC-8427-72E840D4EC3F}" destId="{D5CCBC69-B7CA-434B-9600-C49D16865529}" srcOrd="0" destOrd="0" presId="urn:microsoft.com/office/officeart/2005/8/layout/vList5"/>
    <dgm:cxn modelId="{A88C5A3A-3040-4038-B4B7-F0BF1EE2C840}" type="presOf" srcId="{ECF358E3-34BC-4B46-A9F2-562617DAB727}" destId="{BD18BA80-47AA-453F-AF5E-F70C02ACCEC2}" srcOrd="0" destOrd="0" presId="urn:microsoft.com/office/officeart/2005/8/layout/vList5"/>
    <dgm:cxn modelId="{F6C6B95B-5D20-45D9-AB3E-2330FCD57802}" type="presOf" srcId="{AC028A04-0345-4CC1-8035-C7FCAF871124}" destId="{76418D9E-C484-43F7-A938-5B4A7B6EAF5D}" srcOrd="0" destOrd="0" presId="urn:microsoft.com/office/officeart/2005/8/layout/vList5"/>
    <dgm:cxn modelId="{547EDA41-9CC4-4AF1-A270-695DFA1F4FC9}" srcId="{ECDE28A1-8E2C-45B2-A60F-10F9403AF6A5}" destId="{D4CDD950-3F3E-4F0D-A31B-C68A6CEED160}" srcOrd="2" destOrd="0" parTransId="{6E32A929-E8AE-4F43-9DFF-D1CFDD9429DE}" sibTransId="{29242806-7A4A-4FCD-AADF-16867789D9A2}"/>
    <dgm:cxn modelId="{35008D44-027D-4248-A22D-712A9D45CFBF}" type="presOf" srcId="{ECDE28A1-8E2C-45B2-A60F-10F9403AF6A5}" destId="{01ABE9AC-52C8-4F65-8278-1238E8AA3FDC}" srcOrd="0" destOrd="0" presId="urn:microsoft.com/office/officeart/2005/8/layout/vList5"/>
    <dgm:cxn modelId="{A0AA6367-4B3C-445F-A567-1B3925DB47A5}" srcId="{ECDE28A1-8E2C-45B2-A60F-10F9403AF6A5}" destId="{8381831A-3796-48BF-BF50-873E3CB56C55}" srcOrd="0" destOrd="0" parTransId="{DCE3FAF0-B1C2-4549-9EE8-DD69F4F52D52}" sibTransId="{B1517A12-6EA9-4EAE-BA19-16567FE7327F}"/>
    <dgm:cxn modelId="{A9C9C248-1F74-40D2-85AF-491896908896}" type="presOf" srcId="{D8762667-4379-4896-BB78-C5886E369CE3}" destId="{7745D583-E973-4A7A-8C9D-513A8A28866D}" srcOrd="0" destOrd="0" presId="urn:microsoft.com/office/officeart/2005/8/layout/vList5"/>
    <dgm:cxn modelId="{CF1B1070-7284-4F6E-BB74-4460FF359DAD}" type="presOf" srcId="{C922D8B9-2442-4EFA-9C4D-EE3A433E3EFF}" destId="{B2D4CE3A-4B81-42A3-8008-876FF20B16B0}" srcOrd="0" destOrd="0" presId="urn:microsoft.com/office/officeart/2005/8/layout/vList5"/>
    <dgm:cxn modelId="{537B3C73-6C97-4C32-A84E-2EF8780568A3}" type="presOf" srcId="{8381831A-3796-48BF-BF50-873E3CB56C55}" destId="{AB0265B2-7B4B-4104-85C7-BB1A108983FE}" srcOrd="0" destOrd="0" presId="urn:microsoft.com/office/officeart/2005/8/layout/vList5"/>
    <dgm:cxn modelId="{85837196-D174-4AB6-8850-44753B11A089}" srcId="{ECDE28A1-8E2C-45B2-A60F-10F9403AF6A5}" destId="{AC028A04-0345-4CC1-8035-C7FCAF871124}" srcOrd="11" destOrd="0" parTransId="{E2CF08F6-C682-4E7C-BF34-F1E15037C004}" sibTransId="{1036885A-EC6E-43B5-881D-37AEAF654312}"/>
    <dgm:cxn modelId="{5B16F998-8315-4FAD-BECE-7E9002786AAE}" type="presOf" srcId="{9F2F1150-4279-4CD0-BEBA-45D4EC367156}" destId="{76034D63-ACFA-441E-8679-9FA68EF5BE51}" srcOrd="0" destOrd="0" presId="urn:microsoft.com/office/officeart/2005/8/layout/vList5"/>
    <dgm:cxn modelId="{5C19F4A6-45EA-4A3D-A911-AB78E9934539}" srcId="{ECDE28A1-8E2C-45B2-A60F-10F9403AF6A5}" destId="{F79DB660-5BCE-4100-8B3B-6AC10DC21F2A}" srcOrd="4" destOrd="0" parTransId="{7F8B3280-2B23-47F7-945B-267247B3E339}" sibTransId="{77CC1243-0752-4870-80CB-D1B4D133272C}"/>
    <dgm:cxn modelId="{151BF5B1-C8C6-4225-AC68-054ACC977BCC}" type="presOf" srcId="{FE33DE08-08E3-498C-9BE7-E366126158A6}" destId="{812DD937-1742-41F6-8B0F-DFBB7492CE60}" srcOrd="0" destOrd="0" presId="urn:microsoft.com/office/officeart/2005/8/layout/vList5"/>
    <dgm:cxn modelId="{AFD537E2-7329-46C8-A846-E836375F2BD8}" type="presOf" srcId="{61305F4E-1FAE-4941-B87E-82E2E61EA46C}" destId="{6AA72480-7578-417B-9B44-C87251BACB54}" srcOrd="0" destOrd="0" presId="urn:microsoft.com/office/officeart/2005/8/layout/vList5"/>
    <dgm:cxn modelId="{245A75F2-B326-4291-9913-56BAD51CEB44}" srcId="{ECDE28A1-8E2C-45B2-A60F-10F9403AF6A5}" destId="{C922D8B9-2442-4EFA-9C4D-EE3A433E3EFF}" srcOrd="6" destOrd="0" parTransId="{EC9344A9-65F0-4F7E-BF66-E71147B9FA42}" sibTransId="{4638726C-F553-4DF7-ACF9-C7BE26BD41BB}"/>
    <dgm:cxn modelId="{52FC14F4-E742-45AC-BFBA-380C64BCDCCB}" srcId="{ECDE28A1-8E2C-45B2-A60F-10F9403AF6A5}" destId="{FE33DE08-08E3-498C-9BE7-E366126158A6}" srcOrd="8" destOrd="0" parTransId="{BB503270-AD01-49EA-8DFE-26BE6606F187}" sibTransId="{2A30A989-B832-4A24-B984-B2C7EF1E22AD}"/>
    <dgm:cxn modelId="{ADEA3CFA-BA76-4BDA-8DAD-00E31EFBAAD8}" srcId="{ECDE28A1-8E2C-45B2-A60F-10F9403AF6A5}" destId="{D8762667-4379-4896-BB78-C5886E369CE3}" srcOrd="9" destOrd="0" parTransId="{61D2AAD2-5160-4B41-9D54-64DB5A8E184E}" sibTransId="{3F8CDBF1-D0C7-413A-8412-C7AB4902D4B7}"/>
    <dgm:cxn modelId="{8DF85FFA-AC6F-46D2-89A1-3692E3BA43D9}" srcId="{ECDE28A1-8E2C-45B2-A60F-10F9403AF6A5}" destId="{ECF358E3-34BC-4B46-A9F2-562617DAB727}" srcOrd="10" destOrd="0" parTransId="{BEC3265F-7052-4E4D-86DB-B7921BB0841B}" sibTransId="{3C25EEDE-8D6A-4329-A4D9-AA586D8FFB3F}"/>
    <dgm:cxn modelId="{097161EF-E636-42D9-A258-9D7C7B6CAAD8}" type="presParOf" srcId="{01ABE9AC-52C8-4F65-8278-1238E8AA3FDC}" destId="{7D91EFAF-2AAE-4517-87DA-294B87D5AC34}" srcOrd="0" destOrd="0" presId="urn:microsoft.com/office/officeart/2005/8/layout/vList5"/>
    <dgm:cxn modelId="{20F25C1A-EF18-4079-9C88-595A3E26C0BA}" type="presParOf" srcId="{7D91EFAF-2AAE-4517-87DA-294B87D5AC34}" destId="{AB0265B2-7B4B-4104-85C7-BB1A108983FE}" srcOrd="0" destOrd="0" presId="urn:microsoft.com/office/officeart/2005/8/layout/vList5"/>
    <dgm:cxn modelId="{4F14B27E-7B4A-46DD-8A6D-295EE373FF35}" type="presParOf" srcId="{01ABE9AC-52C8-4F65-8278-1238E8AA3FDC}" destId="{63806278-AA7D-42F7-B36E-CA806B956157}" srcOrd="1" destOrd="0" presId="urn:microsoft.com/office/officeart/2005/8/layout/vList5"/>
    <dgm:cxn modelId="{A5181C6D-AC65-49E8-B768-E0899E6867F2}" type="presParOf" srcId="{01ABE9AC-52C8-4F65-8278-1238E8AA3FDC}" destId="{5CF154CD-BEF0-4540-AA69-57C6116657E2}" srcOrd="2" destOrd="0" presId="urn:microsoft.com/office/officeart/2005/8/layout/vList5"/>
    <dgm:cxn modelId="{C6F3CEB7-DDE6-42AA-8B59-9627F0C3F010}" type="presParOf" srcId="{5CF154CD-BEF0-4540-AA69-57C6116657E2}" destId="{D5CCBC69-B7CA-434B-9600-C49D16865529}" srcOrd="0" destOrd="0" presId="urn:microsoft.com/office/officeart/2005/8/layout/vList5"/>
    <dgm:cxn modelId="{44F6A830-6AA9-4EE9-B5FB-7CC2D71A5E8C}" type="presParOf" srcId="{01ABE9AC-52C8-4F65-8278-1238E8AA3FDC}" destId="{60655392-8CFF-446D-8927-853471F1D5A4}" srcOrd="3" destOrd="0" presId="urn:microsoft.com/office/officeart/2005/8/layout/vList5"/>
    <dgm:cxn modelId="{83092776-C0FC-4F4B-8F9E-BD5BBEAA8A7B}" type="presParOf" srcId="{01ABE9AC-52C8-4F65-8278-1238E8AA3FDC}" destId="{DC26E8FC-6830-49F0-9932-8DDC8A14D2E7}" srcOrd="4" destOrd="0" presId="urn:microsoft.com/office/officeart/2005/8/layout/vList5"/>
    <dgm:cxn modelId="{7AB0D25F-2EF7-4F48-A2CB-352520B671A2}" type="presParOf" srcId="{DC26E8FC-6830-49F0-9932-8DDC8A14D2E7}" destId="{3D2FFD71-F332-4E5D-8014-E04E5951339F}" srcOrd="0" destOrd="0" presId="urn:microsoft.com/office/officeart/2005/8/layout/vList5"/>
    <dgm:cxn modelId="{F3FA1BAA-CFCA-48A0-8B95-FF6F1CEAD264}" type="presParOf" srcId="{01ABE9AC-52C8-4F65-8278-1238E8AA3FDC}" destId="{3F89A61E-4ABB-43C6-A76C-F91AE71962A4}" srcOrd="5" destOrd="0" presId="urn:microsoft.com/office/officeart/2005/8/layout/vList5"/>
    <dgm:cxn modelId="{273FF489-D4F6-4E76-A885-21CFF73944B4}" type="presParOf" srcId="{01ABE9AC-52C8-4F65-8278-1238E8AA3FDC}" destId="{3EDE1982-91CD-4534-8363-B2AD85548F9E}" srcOrd="6" destOrd="0" presId="urn:microsoft.com/office/officeart/2005/8/layout/vList5"/>
    <dgm:cxn modelId="{F3E8F87C-BB84-4A36-8022-E056B204701F}" type="presParOf" srcId="{3EDE1982-91CD-4534-8363-B2AD85548F9E}" destId="{6AA72480-7578-417B-9B44-C87251BACB54}" srcOrd="0" destOrd="0" presId="urn:microsoft.com/office/officeart/2005/8/layout/vList5"/>
    <dgm:cxn modelId="{A6746B7F-2121-48B2-822C-80027A8ACFFC}" type="presParOf" srcId="{01ABE9AC-52C8-4F65-8278-1238E8AA3FDC}" destId="{A8515E71-E4F0-478E-AD9F-3E190852C38C}" srcOrd="7" destOrd="0" presId="urn:microsoft.com/office/officeart/2005/8/layout/vList5"/>
    <dgm:cxn modelId="{DF2486F7-9967-4200-B3DE-163A23BCF3C4}" type="presParOf" srcId="{01ABE9AC-52C8-4F65-8278-1238E8AA3FDC}" destId="{886A8560-7C5D-45C8-890F-D620C5E10DB6}" srcOrd="8" destOrd="0" presId="urn:microsoft.com/office/officeart/2005/8/layout/vList5"/>
    <dgm:cxn modelId="{52B3224B-3866-490A-A3D0-2AF1D9CD7D85}" type="presParOf" srcId="{886A8560-7C5D-45C8-890F-D620C5E10DB6}" destId="{AD3B421A-7F53-4A2C-BBB6-2E00134773DF}" srcOrd="0" destOrd="0" presId="urn:microsoft.com/office/officeart/2005/8/layout/vList5"/>
    <dgm:cxn modelId="{5A435E28-53C5-49D9-B06F-BC11D440C5CD}" type="presParOf" srcId="{01ABE9AC-52C8-4F65-8278-1238E8AA3FDC}" destId="{56F0B38E-6FAF-45E6-9A82-D921A30B1B15}" srcOrd="9" destOrd="0" presId="urn:microsoft.com/office/officeart/2005/8/layout/vList5"/>
    <dgm:cxn modelId="{B344174B-825C-4E9C-965D-A9B23A39FE8C}" type="presParOf" srcId="{01ABE9AC-52C8-4F65-8278-1238E8AA3FDC}" destId="{61AC36F4-21B2-48C5-930A-61809B119B5C}" srcOrd="10" destOrd="0" presId="urn:microsoft.com/office/officeart/2005/8/layout/vList5"/>
    <dgm:cxn modelId="{9B416590-CDAE-49A7-8A59-312C39831750}" type="presParOf" srcId="{61AC36F4-21B2-48C5-930A-61809B119B5C}" destId="{76034D63-ACFA-441E-8679-9FA68EF5BE51}" srcOrd="0" destOrd="0" presId="urn:microsoft.com/office/officeart/2005/8/layout/vList5"/>
    <dgm:cxn modelId="{8264FE64-6AF2-4C41-94AE-8F02506E463A}" type="presParOf" srcId="{01ABE9AC-52C8-4F65-8278-1238E8AA3FDC}" destId="{A89ADB33-E2C6-4A00-9E49-2F6AF6083E62}" srcOrd="11" destOrd="0" presId="urn:microsoft.com/office/officeart/2005/8/layout/vList5"/>
    <dgm:cxn modelId="{A39488D1-F724-4CD9-A4F7-CF85F1DF2411}" type="presParOf" srcId="{01ABE9AC-52C8-4F65-8278-1238E8AA3FDC}" destId="{1E7B7D5F-8099-4C4D-8CB8-2BC0C2B3CBC5}" srcOrd="12" destOrd="0" presId="urn:microsoft.com/office/officeart/2005/8/layout/vList5"/>
    <dgm:cxn modelId="{6416F77E-3FC3-4561-9F9B-CFD41FC80877}" type="presParOf" srcId="{1E7B7D5F-8099-4C4D-8CB8-2BC0C2B3CBC5}" destId="{B2D4CE3A-4B81-42A3-8008-876FF20B16B0}" srcOrd="0" destOrd="0" presId="urn:microsoft.com/office/officeart/2005/8/layout/vList5"/>
    <dgm:cxn modelId="{D54B3095-DE9B-4A5E-9222-0CE237E6F298}" type="presParOf" srcId="{01ABE9AC-52C8-4F65-8278-1238E8AA3FDC}" destId="{247616E9-5821-4D21-8942-6EC153E041EF}" srcOrd="13" destOrd="0" presId="urn:microsoft.com/office/officeart/2005/8/layout/vList5"/>
    <dgm:cxn modelId="{29AE2D0E-3F6D-4CC9-9771-93FBF45C4E50}" type="presParOf" srcId="{01ABE9AC-52C8-4F65-8278-1238E8AA3FDC}" destId="{12478B07-52F4-463E-91B5-4877892DCDD1}" srcOrd="14" destOrd="0" presId="urn:microsoft.com/office/officeart/2005/8/layout/vList5"/>
    <dgm:cxn modelId="{3F633974-DA64-40E7-B6D3-6CD88918AAA9}" type="presParOf" srcId="{12478B07-52F4-463E-91B5-4877892DCDD1}" destId="{2BA9DA64-4DC8-4A04-9198-B8B2D14A6226}" srcOrd="0" destOrd="0" presId="urn:microsoft.com/office/officeart/2005/8/layout/vList5"/>
    <dgm:cxn modelId="{63EBDD61-9441-4E28-BA93-8690DAED8FC5}" type="presParOf" srcId="{01ABE9AC-52C8-4F65-8278-1238E8AA3FDC}" destId="{38F9D9EC-1B62-4C96-B4AC-D827DF26F0ED}" srcOrd="15" destOrd="0" presId="urn:microsoft.com/office/officeart/2005/8/layout/vList5"/>
    <dgm:cxn modelId="{9232A072-6B4A-4C86-A3FA-7C9B8A67A0E8}" type="presParOf" srcId="{01ABE9AC-52C8-4F65-8278-1238E8AA3FDC}" destId="{66920E93-3703-4168-8449-1F46913EB402}" srcOrd="16" destOrd="0" presId="urn:microsoft.com/office/officeart/2005/8/layout/vList5"/>
    <dgm:cxn modelId="{F1933DF6-2270-42C4-9BF5-C2EA98EA76EF}" type="presParOf" srcId="{66920E93-3703-4168-8449-1F46913EB402}" destId="{812DD937-1742-41F6-8B0F-DFBB7492CE60}" srcOrd="0" destOrd="0" presId="urn:microsoft.com/office/officeart/2005/8/layout/vList5"/>
    <dgm:cxn modelId="{310D6C03-54AB-413B-A453-99A992E3D009}" type="presParOf" srcId="{01ABE9AC-52C8-4F65-8278-1238E8AA3FDC}" destId="{E45C4AE5-9DCF-4B1E-8984-3EBD1A31961B}" srcOrd="17" destOrd="0" presId="urn:microsoft.com/office/officeart/2005/8/layout/vList5"/>
    <dgm:cxn modelId="{E62F8AA0-9060-4BCB-A5AC-6B9BCB06F556}" type="presParOf" srcId="{01ABE9AC-52C8-4F65-8278-1238E8AA3FDC}" destId="{D44B78C6-EBCA-43B7-82F6-9D1FBCF4F696}" srcOrd="18" destOrd="0" presId="urn:microsoft.com/office/officeart/2005/8/layout/vList5"/>
    <dgm:cxn modelId="{A77680E1-65AB-4D64-8C17-3BB4A738089F}" type="presParOf" srcId="{D44B78C6-EBCA-43B7-82F6-9D1FBCF4F696}" destId="{7745D583-E973-4A7A-8C9D-513A8A28866D}" srcOrd="0" destOrd="0" presId="urn:microsoft.com/office/officeart/2005/8/layout/vList5"/>
    <dgm:cxn modelId="{4A924332-82D6-4910-B2B0-4E74D15C3781}" type="presParOf" srcId="{01ABE9AC-52C8-4F65-8278-1238E8AA3FDC}" destId="{5AC10573-1F88-4A87-AD25-11472288C3C4}" srcOrd="19" destOrd="0" presId="urn:microsoft.com/office/officeart/2005/8/layout/vList5"/>
    <dgm:cxn modelId="{61313486-675E-4D3F-B3CF-7DC000AF5C4F}" type="presParOf" srcId="{01ABE9AC-52C8-4F65-8278-1238E8AA3FDC}" destId="{561BC668-A23F-463D-91C6-C37CD8A93E22}" srcOrd="20" destOrd="0" presId="urn:microsoft.com/office/officeart/2005/8/layout/vList5"/>
    <dgm:cxn modelId="{43DC0AD9-C94E-449E-A1FE-30057E7A034D}" type="presParOf" srcId="{561BC668-A23F-463D-91C6-C37CD8A93E22}" destId="{BD18BA80-47AA-453F-AF5E-F70C02ACCEC2}" srcOrd="0" destOrd="0" presId="urn:microsoft.com/office/officeart/2005/8/layout/vList5"/>
    <dgm:cxn modelId="{31EE6E6F-7B34-42FC-8698-135F08BD87B8}" type="presParOf" srcId="{01ABE9AC-52C8-4F65-8278-1238E8AA3FDC}" destId="{8E20A0DF-2783-442B-B95D-5BB40FA6EA02}" srcOrd="21" destOrd="0" presId="urn:microsoft.com/office/officeart/2005/8/layout/vList5"/>
    <dgm:cxn modelId="{2C5E0B59-718B-465B-B625-C3AB88BED191}" type="presParOf" srcId="{01ABE9AC-52C8-4F65-8278-1238E8AA3FDC}" destId="{A2530B54-900A-4E49-AAC7-F1EF68042801}" srcOrd="22" destOrd="0" presId="urn:microsoft.com/office/officeart/2005/8/layout/vList5"/>
    <dgm:cxn modelId="{8D7C282C-E5BF-4427-A973-F2D2BF976D88}" type="presParOf" srcId="{A2530B54-900A-4E49-AAC7-F1EF68042801}" destId="{76418D9E-C484-43F7-A938-5B4A7B6EAF5D}"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649DB74-7BE2-4649-BC32-579C5A263D8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F27DB7-1C57-4C0B-9144-A0C6D8C8B776}">
      <dgm:prSet/>
      <dgm:spPr/>
      <dgm:t>
        <a:bodyPr/>
        <a:lstStyle/>
        <a:p>
          <a:pPr rtl="0"/>
          <a:r>
            <a:rPr lang="en-US" b="1" dirty="0"/>
            <a:t>Left Side You can choose the Sound Test and </a:t>
          </a:r>
          <a:r>
            <a:rPr lang="en-US" b="1" dirty="0" err="1"/>
            <a:t>Paribahan</a:t>
          </a:r>
          <a:r>
            <a:rPr lang="en-US" b="1" dirty="0"/>
            <a:t> Services, Middle Pic Choose the Bus Services and Right Side of the Number The Bus Counter</a:t>
          </a:r>
          <a:br>
            <a:rPr lang="en-US" dirty="0"/>
          </a:br>
          <a:endParaRPr lang="en-US" dirty="0"/>
        </a:p>
      </dgm:t>
    </dgm:pt>
    <dgm:pt modelId="{817332B5-044A-4939-B1E8-DCD69E86B992}" type="parTrans" cxnId="{48271988-9FA1-425C-A26F-AB7D65DF32C2}">
      <dgm:prSet/>
      <dgm:spPr/>
      <dgm:t>
        <a:bodyPr/>
        <a:lstStyle/>
        <a:p>
          <a:endParaRPr lang="en-US"/>
        </a:p>
      </dgm:t>
    </dgm:pt>
    <dgm:pt modelId="{871A427F-87E1-4B2B-B8C8-D951C2C17E7A}" type="sibTrans" cxnId="{48271988-9FA1-425C-A26F-AB7D65DF32C2}">
      <dgm:prSet/>
      <dgm:spPr/>
      <dgm:t>
        <a:bodyPr/>
        <a:lstStyle/>
        <a:p>
          <a:endParaRPr lang="en-US"/>
        </a:p>
      </dgm:t>
    </dgm:pt>
    <dgm:pt modelId="{1E7D22BC-EAA3-4E1D-801C-828AA7EFF29C}" type="pres">
      <dgm:prSet presAssocID="{4649DB74-7BE2-4649-BC32-579C5A263D80}" presName="linear" presStyleCnt="0">
        <dgm:presLayoutVars>
          <dgm:animLvl val="lvl"/>
          <dgm:resizeHandles val="exact"/>
        </dgm:presLayoutVars>
      </dgm:prSet>
      <dgm:spPr/>
    </dgm:pt>
    <dgm:pt modelId="{972049AD-BB47-45C9-B7EE-4E60D2CA0552}" type="pres">
      <dgm:prSet presAssocID="{B6F27DB7-1C57-4C0B-9144-A0C6D8C8B776}" presName="parentText" presStyleLbl="node1" presStyleIdx="0" presStyleCnt="1">
        <dgm:presLayoutVars>
          <dgm:chMax val="0"/>
          <dgm:bulletEnabled val="1"/>
        </dgm:presLayoutVars>
      </dgm:prSet>
      <dgm:spPr/>
    </dgm:pt>
  </dgm:ptLst>
  <dgm:cxnLst>
    <dgm:cxn modelId="{48271988-9FA1-425C-A26F-AB7D65DF32C2}" srcId="{4649DB74-7BE2-4649-BC32-579C5A263D80}" destId="{B6F27DB7-1C57-4C0B-9144-A0C6D8C8B776}" srcOrd="0" destOrd="0" parTransId="{817332B5-044A-4939-B1E8-DCD69E86B992}" sibTransId="{871A427F-87E1-4B2B-B8C8-D951C2C17E7A}"/>
    <dgm:cxn modelId="{84BB6F88-1A46-4EF8-B9B3-DFFA1555FE11}" type="presOf" srcId="{B6F27DB7-1C57-4C0B-9144-A0C6D8C8B776}" destId="{972049AD-BB47-45C9-B7EE-4E60D2CA0552}" srcOrd="0" destOrd="0" presId="urn:microsoft.com/office/officeart/2005/8/layout/vList2"/>
    <dgm:cxn modelId="{129ED3C8-AF02-4EA1-ABAB-FE7B8E521F01}" type="presOf" srcId="{4649DB74-7BE2-4649-BC32-579C5A263D80}" destId="{1E7D22BC-EAA3-4E1D-801C-828AA7EFF29C}" srcOrd="0" destOrd="0" presId="urn:microsoft.com/office/officeart/2005/8/layout/vList2"/>
    <dgm:cxn modelId="{5E02515E-D5C0-4769-B530-49EE5D2BDB90}" type="presParOf" srcId="{1E7D22BC-EAA3-4E1D-801C-828AA7EFF29C}" destId="{972049AD-BB47-45C9-B7EE-4E60D2CA055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2024ED5-B516-45F7-8891-FA7AC26220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D8D53C-1BDE-4EA1-9372-2214E7E73D14}">
      <dgm:prSet/>
      <dgm:spPr/>
      <dgm:t>
        <a:bodyPr/>
        <a:lstStyle/>
        <a:p>
          <a:pPr rtl="0"/>
          <a:r>
            <a:rPr lang="en-US" b="1" dirty="0"/>
            <a:t>Sound Test: </a:t>
          </a:r>
          <a:r>
            <a:rPr lang="en-US" b="0" dirty="0"/>
            <a:t>You can put any English word and Click the Submit Button</a:t>
          </a:r>
          <a:br>
            <a:rPr lang="en-US" b="0" dirty="0"/>
          </a:br>
          <a:endParaRPr lang="en-US" b="0" dirty="0"/>
        </a:p>
      </dgm:t>
    </dgm:pt>
    <dgm:pt modelId="{DB7CAB1D-1648-41F0-8AAD-18E534A13AF9}" type="parTrans" cxnId="{6C9AE091-E3EF-41AD-8903-1BDC8E21DD9E}">
      <dgm:prSet/>
      <dgm:spPr/>
      <dgm:t>
        <a:bodyPr/>
        <a:lstStyle/>
        <a:p>
          <a:endParaRPr lang="en-US"/>
        </a:p>
      </dgm:t>
    </dgm:pt>
    <dgm:pt modelId="{D164AA07-2666-48B6-B061-7FD04595612E}" type="sibTrans" cxnId="{6C9AE091-E3EF-41AD-8903-1BDC8E21DD9E}">
      <dgm:prSet/>
      <dgm:spPr/>
      <dgm:t>
        <a:bodyPr/>
        <a:lstStyle/>
        <a:p>
          <a:endParaRPr lang="en-US"/>
        </a:p>
      </dgm:t>
    </dgm:pt>
    <dgm:pt modelId="{7A51F3F6-E159-49FE-B96E-C4C078CD04FB}" type="pres">
      <dgm:prSet presAssocID="{52024ED5-B516-45F7-8891-FA7AC262205E}" presName="linear" presStyleCnt="0">
        <dgm:presLayoutVars>
          <dgm:animLvl val="lvl"/>
          <dgm:resizeHandles val="exact"/>
        </dgm:presLayoutVars>
      </dgm:prSet>
      <dgm:spPr/>
    </dgm:pt>
    <dgm:pt modelId="{DC3101C7-CD8A-4E9B-BAC0-DAE48FCAF7A4}" type="pres">
      <dgm:prSet presAssocID="{78D8D53C-1BDE-4EA1-9372-2214E7E73D14}" presName="parentText" presStyleLbl="node1" presStyleIdx="0" presStyleCnt="1">
        <dgm:presLayoutVars>
          <dgm:chMax val="0"/>
          <dgm:bulletEnabled val="1"/>
        </dgm:presLayoutVars>
      </dgm:prSet>
      <dgm:spPr/>
    </dgm:pt>
  </dgm:ptLst>
  <dgm:cxnLst>
    <dgm:cxn modelId="{6C9AE091-E3EF-41AD-8903-1BDC8E21DD9E}" srcId="{52024ED5-B516-45F7-8891-FA7AC262205E}" destId="{78D8D53C-1BDE-4EA1-9372-2214E7E73D14}" srcOrd="0" destOrd="0" parTransId="{DB7CAB1D-1648-41F0-8AAD-18E534A13AF9}" sibTransId="{D164AA07-2666-48B6-B061-7FD04595612E}"/>
    <dgm:cxn modelId="{D8D199A5-65AC-4D10-B1DA-CE130CDA5731}" type="presOf" srcId="{52024ED5-B516-45F7-8891-FA7AC262205E}" destId="{7A51F3F6-E159-49FE-B96E-C4C078CD04FB}" srcOrd="0" destOrd="0" presId="urn:microsoft.com/office/officeart/2005/8/layout/vList2"/>
    <dgm:cxn modelId="{C75F80AD-F91E-4606-A4D8-4E3EDF75386C}" type="presOf" srcId="{78D8D53C-1BDE-4EA1-9372-2214E7E73D14}" destId="{DC3101C7-CD8A-4E9B-BAC0-DAE48FCAF7A4}" srcOrd="0" destOrd="0" presId="urn:microsoft.com/office/officeart/2005/8/layout/vList2"/>
    <dgm:cxn modelId="{4E8AF26E-1A9E-43BD-B93D-7DAA508CA670}" type="presParOf" srcId="{7A51F3F6-E159-49FE-B96E-C4C078CD04FB}" destId="{DC3101C7-CD8A-4E9B-BAC0-DAE48FCAF7A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5677DA2-CA21-4DC8-B6B8-E66E29397D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13AB50-7687-4E55-8D28-6F12E2871C38}">
      <dgm:prSet/>
      <dgm:spPr/>
      <dgm:t>
        <a:bodyPr/>
        <a:lstStyle/>
        <a:p>
          <a:pPr rtl="0"/>
          <a:r>
            <a:rPr lang="en-US" b="1" baseline="0" dirty="0"/>
            <a:t>Chairman &amp; Members: </a:t>
          </a:r>
          <a:r>
            <a:rPr lang="en-US" baseline="0" dirty="0"/>
            <a:t>Quiz, Midterm examination, final examination result publish.</a:t>
          </a:r>
          <a:endParaRPr lang="en-US" dirty="0"/>
        </a:p>
      </dgm:t>
    </dgm:pt>
    <dgm:pt modelId="{DD8E3F8E-8CCA-46B2-AD20-3B26D28E1669}" type="parTrans" cxnId="{F3682954-62A7-4A30-8826-BD6CC335C00F}">
      <dgm:prSet/>
      <dgm:spPr/>
      <dgm:t>
        <a:bodyPr/>
        <a:lstStyle/>
        <a:p>
          <a:endParaRPr lang="en-US"/>
        </a:p>
      </dgm:t>
    </dgm:pt>
    <dgm:pt modelId="{5D64AC3D-6570-459E-8A11-8FA84E000A0F}" type="sibTrans" cxnId="{F3682954-62A7-4A30-8826-BD6CC335C00F}">
      <dgm:prSet/>
      <dgm:spPr/>
      <dgm:t>
        <a:bodyPr/>
        <a:lstStyle/>
        <a:p>
          <a:endParaRPr lang="en-US"/>
        </a:p>
      </dgm:t>
    </dgm:pt>
    <dgm:pt modelId="{135A4383-4C61-47EE-8D50-FF8B6A8190C0}" type="pres">
      <dgm:prSet presAssocID="{75677DA2-CA21-4DC8-B6B8-E66E29397D54}" presName="linear" presStyleCnt="0">
        <dgm:presLayoutVars>
          <dgm:animLvl val="lvl"/>
          <dgm:resizeHandles val="exact"/>
        </dgm:presLayoutVars>
      </dgm:prSet>
      <dgm:spPr/>
    </dgm:pt>
    <dgm:pt modelId="{9FEB7EA1-96DD-4139-AAB9-1E845BA370A2}" type="pres">
      <dgm:prSet presAssocID="{7713AB50-7687-4E55-8D28-6F12E2871C38}" presName="parentText" presStyleLbl="node1" presStyleIdx="0" presStyleCnt="1">
        <dgm:presLayoutVars>
          <dgm:chMax val="0"/>
          <dgm:bulletEnabled val="1"/>
        </dgm:presLayoutVars>
      </dgm:prSet>
      <dgm:spPr/>
    </dgm:pt>
  </dgm:ptLst>
  <dgm:cxnLst>
    <dgm:cxn modelId="{F3682954-62A7-4A30-8826-BD6CC335C00F}" srcId="{75677DA2-CA21-4DC8-B6B8-E66E29397D54}" destId="{7713AB50-7687-4E55-8D28-6F12E2871C38}" srcOrd="0" destOrd="0" parTransId="{DD8E3F8E-8CCA-46B2-AD20-3B26D28E1669}" sibTransId="{5D64AC3D-6570-459E-8A11-8FA84E000A0F}"/>
    <dgm:cxn modelId="{AC5B4AA0-43ED-4439-8DA1-3C8CEE561F00}" type="presOf" srcId="{75677DA2-CA21-4DC8-B6B8-E66E29397D54}" destId="{135A4383-4C61-47EE-8D50-FF8B6A8190C0}" srcOrd="0" destOrd="0" presId="urn:microsoft.com/office/officeart/2005/8/layout/vList2"/>
    <dgm:cxn modelId="{9CB317AA-A9A0-4640-94E1-13A7EAA543F7}" type="presOf" srcId="{7713AB50-7687-4E55-8D28-6F12E2871C38}" destId="{9FEB7EA1-96DD-4139-AAB9-1E845BA370A2}" srcOrd="0" destOrd="0" presId="urn:microsoft.com/office/officeart/2005/8/layout/vList2"/>
    <dgm:cxn modelId="{0E093CA1-838F-4045-B1D2-51172DAB7A40}" type="presParOf" srcId="{135A4383-4C61-47EE-8D50-FF8B6A8190C0}" destId="{9FEB7EA1-96DD-4139-AAB9-1E845BA370A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43B56FE-2084-4A31-ADBB-1090851EF8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FDD353-6949-43BB-92AB-48B3025156C9}">
      <dgm:prSet/>
      <dgm:spPr/>
      <dgm:t>
        <a:bodyPr/>
        <a:lstStyle/>
        <a:p>
          <a:pPr rtl="0"/>
          <a:r>
            <a:rPr lang="en-US" b="1" dirty="0"/>
            <a:t>Chairman: </a:t>
          </a:r>
          <a:r>
            <a:rPr lang="en-US" dirty="0"/>
            <a:t>You can </a:t>
          </a:r>
          <a:r>
            <a:rPr lang="en-US" dirty="0" err="1"/>
            <a:t>anytine</a:t>
          </a:r>
          <a:r>
            <a:rPr lang="en-US" dirty="0"/>
            <a:t> check chairman details number </a:t>
          </a:r>
          <a:r>
            <a:rPr lang="en-US"/>
            <a:t>and also</a:t>
          </a:r>
          <a:br>
            <a:rPr lang="en-US" dirty="0"/>
          </a:br>
          <a:endParaRPr lang="en-US" dirty="0"/>
        </a:p>
      </dgm:t>
    </dgm:pt>
    <dgm:pt modelId="{C8443C18-7FBF-4719-82C9-86BF2514BBAA}" type="parTrans" cxnId="{D42EE800-D4EB-4E24-BDAA-D84E483FFA28}">
      <dgm:prSet/>
      <dgm:spPr/>
      <dgm:t>
        <a:bodyPr/>
        <a:lstStyle/>
        <a:p>
          <a:endParaRPr lang="en-US"/>
        </a:p>
      </dgm:t>
    </dgm:pt>
    <dgm:pt modelId="{CFB3CC8A-F62B-4B95-BF7F-A803476686F2}" type="sibTrans" cxnId="{D42EE800-D4EB-4E24-BDAA-D84E483FFA28}">
      <dgm:prSet/>
      <dgm:spPr/>
      <dgm:t>
        <a:bodyPr/>
        <a:lstStyle/>
        <a:p>
          <a:endParaRPr lang="en-US"/>
        </a:p>
      </dgm:t>
    </dgm:pt>
    <dgm:pt modelId="{F0AB94E6-757E-43CB-8C15-B40F4C1F749A}" type="pres">
      <dgm:prSet presAssocID="{243B56FE-2084-4A31-ADBB-1090851EF812}" presName="linear" presStyleCnt="0">
        <dgm:presLayoutVars>
          <dgm:animLvl val="lvl"/>
          <dgm:resizeHandles val="exact"/>
        </dgm:presLayoutVars>
      </dgm:prSet>
      <dgm:spPr/>
    </dgm:pt>
    <dgm:pt modelId="{8359902D-DC00-4EB5-9735-C8298B6F395C}" type="pres">
      <dgm:prSet presAssocID="{FEFDD353-6949-43BB-92AB-48B3025156C9}" presName="parentText" presStyleLbl="node1" presStyleIdx="0" presStyleCnt="1">
        <dgm:presLayoutVars>
          <dgm:chMax val="0"/>
          <dgm:bulletEnabled val="1"/>
        </dgm:presLayoutVars>
      </dgm:prSet>
      <dgm:spPr/>
    </dgm:pt>
  </dgm:ptLst>
  <dgm:cxnLst>
    <dgm:cxn modelId="{D42EE800-D4EB-4E24-BDAA-D84E483FFA28}" srcId="{243B56FE-2084-4A31-ADBB-1090851EF812}" destId="{FEFDD353-6949-43BB-92AB-48B3025156C9}" srcOrd="0" destOrd="0" parTransId="{C8443C18-7FBF-4719-82C9-86BF2514BBAA}" sibTransId="{CFB3CC8A-F62B-4B95-BF7F-A803476686F2}"/>
    <dgm:cxn modelId="{28963941-808E-45F1-85AF-3BEDDA5B4E2B}" type="presOf" srcId="{FEFDD353-6949-43BB-92AB-48B3025156C9}" destId="{8359902D-DC00-4EB5-9735-C8298B6F395C}" srcOrd="0" destOrd="0" presId="urn:microsoft.com/office/officeart/2005/8/layout/vList2"/>
    <dgm:cxn modelId="{3AACD7B3-89C9-4BBC-8F7D-641B61DE416F}" type="presOf" srcId="{243B56FE-2084-4A31-ADBB-1090851EF812}" destId="{F0AB94E6-757E-43CB-8C15-B40F4C1F749A}" srcOrd="0" destOrd="0" presId="urn:microsoft.com/office/officeart/2005/8/layout/vList2"/>
    <dgm:cxn modelId="{C084598F-D009-4ACA-B066-42365EB5BDB6}" type="presParOf" srcId="{F0AB94E6-757E-43CB-8C15-B40F4C1F749A}" destId="{8359902D-DC00-4EB5-9735-C8298B6F395C}"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45D6506-7E41-48CB-88AF-1E0A610194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0492CE5-971E-476C-BCE0-4334F3439C8C}">
      <dgm:prSet custT="1"/>
      <dgm:spPr/>
      <dgm:t>
        <a:bodyPr/>
        <a:lstStyle/>
        <a:p>
          <a:pPr rtl="0"/>
          <a:r>
            <a:rPr lang="en-US" sz="1800" b="1" dirty="0"/>
            <a:t>Technology: </a:t>
          </a:r>
        </a:p>
        <a:p>
          <a:pPr rtl="0"/>
          <a:r>
            <a:rPr lang="en-US" sz="1800" dirty="0"/>
            <a:t>The system development of </a:t>
          </a:r>
          <a:r>
            <a:rPr lang="en-US" sz="1800" dirty="0" err="1"/>
            <a:t>Panta</a:t>
          </a:r>
          <a:r>
            <a:rPr lang="en-US" sz="1800" dirty="0"/>
            <a:t> Para is purposed with uses simplest &amp; easily available technology. This system is based on android like mobile interface, which is very easy to use. This system developed by Programming language </a:t>
          </a:r>
          <a:r>
            <a:rPr lang="en-US" sz="1800" dirty="0" err="1"/>
            <a:t>Java,Database</a:t>
          </a:r>
          <a:r>
            <a:rPr lang="en-US" sz="1800" dirty="0"/>
            <a:t> and XML for design.</a:t>
          </a:r>
        </a:p>
        <a:p>
          <a:pPr rtl="0"/>
          <a:endParaRPr lang="en-US" sz="1800" dirty="0"/>
        </a:p>
        <a:p>
          <a:pPr rtl="0"/>
          <a:endParaRPr lang="en-US" sz="1800" dirty="0"/>
        </a:p>
        <a:p>
          <a:pPr rtl="0"/>
          <a:endParaRPr lang="en-US" sz="1800" dirty="0"/>
        </a:p>
      </dgm:t>
    </dgm:pt>
    <dgm:pt modelId="{FB6EDF51-09C9-410A-A5D9-253AB435C35D}" type="parTrans" cxnId="{5375B253-AA4E-4568-AE72-A5A80795A6B3}">
      <dgm:prSet/>
      <dgm:spPr/>
      <dgm:t>
        <a:bodyPr/>
        <a:lstStyle/>
        <a:p>
          <a:endParaRPr lang="en-US"/>
        </a:p>
      </dgm:t>
    </dgm:pt>
    <dgm:pt modelId="{BD9A6745-DE3A-47ED-ADD4-43AEC0F5A27D}" type="sibTrans" cxnId="{5375B253-AA4E-4568-AE72-A5A80795A6B3}">
      <dgm:prSet/>
      <dgm:spPr/>
      <dgm:t>
        <a:bodyPr/>
        <a:lstStyle/>
        <a:p>
          <a:endParaRPr lang="en-US"/>
        </a:p>
      </dgm:t>
    </dgm:pt>
    <dgm:pt modelId="{4D351F31-9F69-464F-B20F-384013AC9C45}">
      <dgm:prSet custT="1"/>
      <dgm:spPr/>
      <dgm:t>
        <a:bodyPr/>
        <a:lstStyle/>
        <a:p>
          <a:pPr rtl="0"/>
          <a:r>
            <a:rPr lang="en-US" sz="1800" b="1" dirty="0"/>
            <a:t>Conclusion:</a:t>
          </a:r>
          <a:endParaRPr lang="en-GB" sz="1800" dirty="0"/>
        </a:p>
        <a:p>
          <a:pPr rtl="0"/>
          <a:r>
            <a:rPr lang="en-GB" sz="1800" dirty="0"/>
            <a:t>Great service to the country. It comes down to man from God. I will try my best to </a:t>
          </a:r>
          <a:r>
            <a:rPr lang="en-GB" sz="1800" dirty="0" err="1"/>
            <a:t>fulfill</a:t>
          </a:r>
          <a:r>
            <a:rPr lang="en-GB" sz="1800" dirty="0"/>
            <a:t> the responsibility that has been given to me. On 23/06/2014, the National Web Portal was inaugurated under the Access to Information (A2I) project of the Prime Minister's Office. Which is a landmark step in building a digital Bangladesh? As part of this information window, No. 3 </a:t>
          </a:r>
          <a:r>
            <a:rPr lang="en-GB" sz="1800" dirty="0" err="1"/>
            <a:t>Panta</a:t>
          </a:r>
          <a:r>
            <a:rPr lang="en-GB" sz="1800" dirty="0"/>
            <a:t> Para ‘Union Information Window’ (Union Web Portal) has been opened. Through this information window, people from any part of the world will now be able to know about the history and heritage of the No. 3 </a:t>
          </a:r>
          <a:r>
            <a:rPr lang="en-GB" sz="1800" dirty="0" err="1"/>
            <a:t>Panta</a:t>
          </a:r>
          <a:r>
            <a:rPr lang="en-GB" sz="1800" dirty="0"/>
            <a:t> Para, geographical location, language and culture, education, health, agriculture, transportation, development activities, social service activities, etc. In the current age of information technology, I can present the No. 3 </a:t>
          </a:r>
          <a:r>
            <a:rPr lang="en-GB" sz="1800" dirty="0" err="1"/>
            <a:t>Panta</a:t>
          </a:r>
          <a:r>
            <a:rPr lang="en-GB" sz="1800" dirty="0"/>
            <a:t> Para Union to the people of the world. And this has been possible only through the creation of this information window.</a:t>
          </a:r>
          <a:endParaRPr lang="en-US" sz="1800" dirty="0"/>
        </a:p>
      </dgm:t>
    </dgm:pt>
    <dgm:pt modelId="{5ABF7B6C-8196-45D4-ADD7-32B2BA44FB70}" type="parTrans" cxnId="{BED41E8B-AB24-438B-9F49-33044070F9D7}">
      <dgm:prSet/>
      <dgm:spPr/>
      <dgm:t>
        <a:bodyPr/>
        <a:lstStyle/>
        <a:p>
          <a:endParaRPr lang="en-US"/>
        </a:p>
      </dgm:t>
    </dgm:pt>
    <dgm:pt modelId="{270028F7-C09B-43C1-9ADA-F8CDDD56CA06}" type="sibTrans" cxnId="{BED41E8B-AB24-438B-9F49-33044070F9D7}">
      <dgm:prSet/>
      <dgm:spPr/>
      <dgm:t>
        <a:bodyPr/>
        <a:lstStyle/>
        <a:p>
          <a:endParaRPr lang="en-US"/>
        </a:p>
      </dgm:t>
    </dgm:pt>
    <dgm:pt modelId="{3054FF19-69FD-4FB5-88C2-0D64F35AC187}" type="pres">
      <dgm:prSet presAssocID="{445D6506-7E41-48CB-88AF-1E0A61019439}" presName="linear" presStyleCnt="0">
        <dgm:presLayoutVars>
          <dgm:animLvl val="lvl"/>
          <dgm:resizeHandles val="exact"/>
        </dgm:presLayoutVars>
      </dgm:prSet>
      <dgm:spPr/>
    </dgm:pt>
    <dgm:pt modelId="{4696F04A-7BDE-4D24-9C53-A750D1CE9E92}" type="pres">
      <dgm:prSet presAssocID="{40492CE5-971E-476C-BCE0-4334F3439C8C}" presName="parentText" presStyleLbl="node1" presStyleIdx="0" presStyleCnt="2">
        <dgm:presLayoutVars>
          <dgm:chMax val="0"/>
          <dgm:bulletEnabled val="1"/>
        </dgm:presLayoutVars>
      </dgm:prSet>
      <dgm:spPr/>
    </dgm:pt>
    <dgm:pt modelId="{335D1AA4-62C0-4D86-B029-E4070CF184FD}" type="pres">
      <dgm:prSet presAssocID="{BD9A6745-DE3A-47ED-ADD4-43AEC0F5A27D}" presName="spacer" presStyleCnt="0"/>
      <dgm:spPr/>
    </dgm:pt>
    <dgm:pt modelId="{307D4E1C-F838-4F3E-AE1C-6E78CD251932}" type="pres">
      <dgm:prSet presAssocID="{4D351F31-9F69-464F-B20F-384013AC9C45}" presName="parentText" presStyleLbl="node1" presStyleIdx="1" presStyleCnt="2">
        <dgm:presLayoutVars>
          <dgm:chMax val="0"/>
          <dgm:bulletEnabled val="1"/>
        </dgm:presLayoutVars>
      </dgm:prSet>
      <dgm:spPr/>
    </dgm:pt>
  </dgm:ptLst>
  <dgm:cxnLst>
    <dgm:cxn modelId="{5375B253-AA4E-4568-AE72-A5A80795A6B3}" srcId="{445D6506-7E41-48CB-88AF-1E0A61019439}" destId="{40492CE5-971E-476C-BCE0-4334F3439C8C}" srcOrd="0" destOrd="0" parTransId="{FB6EDF51-09C9-410A-A5D9-253AB435C35D}" sibTransId="{BD9A6745-DE3A-47ED-ADD4-43AEC0F5A27D}"/>
    <dgm:cxn modelId="{BED41E8B-AB24-438B-9F49-33044070F9D7}" srcId="{445D6506-7E41-48CB-88AF-1E0A61019439}" destId="{4D351F31-9F69-464F-B20F-384013AC9C45}" srcOrd="1" destOrd="0" parTransId="{5ABF7B6C-8196-45D4-ADD7-32B2BA44FB70}" sibTransId="{270028F7-C09B-43C1-9ADA-F8CDDD56CA06}"/>
    <dgm:cxn modelId="{847DCF98-2E64-4F83-A537-5FD64208E64E}" type="presOf" srcId="{4D351F31-9F69-464F-B20F-384013AC9C45}" destId="{307D4E1C-F838-4F3E-AE1C-6E78CD251932}" srcOrd="0" destOrd="0" presId="urn:microsoft.com/office/officeart/2005/8/layout/vList2"/>
    <dgm:cxn modelId="{01921FE3-87BE-4B99-936E-E965B63FB09B}" type="presOf" srcId="{445D6506-7E41-48CB-88AF-1E0A61019439}" destId="{3054FF19-69FD-4FB5-88C2-0D64F35AC187}" srcOrd="0" destOrd="0" presId="urn:microsoft.com/office/officeart/2005/8/layout/vList2"/>
    <dgm:cxn modelId="{BF53A0FC-AB9D-4554-8CD7-B62E85E9FCC5}" type="presOf" srcId="{40492CE5-971E-476C-BCE0-4334F3439C8C}" destId="{4696F04A-7BDE-4D24-9C53-A750D1CE9E92}" srcOrd="0" destOrd="0" presId="urn:microsoft.com/office/officeart/2005/8/layout/vList2"/>
    <dgm:cxn modelId="{1121EDD9-871F-4F90-B732-994DD0C4EA4B}" type="presParOf" srcId="{3054FF19-69FD-4FB5-88C2-0D64F35AC187}" destId="{4696F04A-7BDE-4D24-9C53-A750D1CE9E92}" srcOrd="0" destOrd="0" presId="urn:microsoft.com/office/officeart/2005/8/layout/vList2"/>
    <dgm:cxn modelId="{A088311C-A1E7-45D8-80AA-0FE4E3C2ED93}" type="presParOf" srcId="{3054FF19-69FD-4FB5-88C2-0D64F35AC187}" destId="{335D1AA4-62C0-4D86-B029-E4070CF184FD}" srcOrd="1" destOrd="0" presId="urn:microsoft.com/office/officeart/2005/8/layout/vList2"/>
    <dgm:cxn modelId="{45641F17-9111-4773-9C7E-96D4A53ABA58}" type="presParOf" srcId="{3054FF19-69FD-4FB5-88C2-0D64F35AC187}" destId="{307D4E1C-F838-4F3E-AE1C-6E78CD251932}" srcOrd="2" destOrd="0" presId="urn:microsoft.com/office/officeart/2005/8/layout/vList2"/>
  </dgm:cxnLst>
  <dgm:bg/>
  <dgm:whole>
    <a:ln w="76200"/>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E7C1FE-0BDE-4BA5-A70A-BD2D592489D5}" type="doc">
      <dgm:prSet loTypeId="urn:microsoft.com/office/officeart/2005/8/layout/hList7" loCatId="list" qsTypeId="urn:microsoft.com/office/officeart/2005/8/quickstyle/simple4" qsCatId="simple" csTypeId="urn:microsoft.com/office/officeart/2005/8/colors/accent1_2" csCatId="accent1" phldr="1"/>
      <dgm:spPr/>
      <dgm:t>
        <a:bodyPr/>
        <a:lstStyle/>
        <a:p>
          <a:endParaRPr lang="en-US"/>
        </a:p>
      </dgm:t>
    </dgm:pt>
    <dgm:pt modelId="{784B2937-F04D-438F-960E-E1C5566B3BA7}">
      <dgm:prSet custT="1"/>
      <dgm:spPr/>
      <dgm:t>
        <a:bodyPr/>
        <a:lstStyle/>
        <a:p>
          <a:pPr rtl="0"/>
          <a:endParaRPr lang="en-US" sz="9600" dirty="0"/>
        </a:p>
        <a:p>
          <a:pPr rtl="0"/>
          <a:r>
            <a:rPr lang="en-US" sz="9600" dirty="0"/>
            <a:t>Thank You</a:t>
          </a:r>
        </a:p>
        <a:p>
          <a:pPr rtl="0"/>
          <a:endParaRPr lang="en-US" sz="5200" dirty="0"/>
        </a:p>
      </dgm:t>
    </dgm:pt>
    <dgm:pt modelId="{CF12E0C1-31AF-418D-825E-2619096B72F1}" type="parTrans" cxnId="{A2EBB38E-9B21-4846-B918-472DE9E07FE9}">
      <dgm:prSet/>
      <dgm:spPr/>
      <dgm:t>
        <a:bodyPr/>
        <a:lstStyle/>
        <a:p>
          <a:endParaRPr lang="en-US"/>
        </a:p>
      </dgm:t>
    </dgm:pt>
    <dgm:pt modelId="{6A5630E1-4D51-4CCD-A016-553813E9174A}" type="sibTrans" cxnId="{A2EBB38E-9B21-4846-B918-472DE9E07FE9}">
      <dgm:prSet/>
      <dgm:spPr/>
      <dgm:t>
        <a:bodyPr/>
        <a:lstStyle/>
        <a:p>
          <a:endParaRPr lang="en-US"/>
        </a:p>
      </dgm:t>
    </dgm:pt>
    <dgm:pt modelId="{56CECB8B-EBD4-4A9E-96A5-8C0714DF7442}" type="pres">
      <dgm:prSet presAssocID="{CAE7C1FE-0BDE-4BA5-A70A-BD2D592489D5}" presName="Name0" presStyleCnt="0">
        <dgm:presLayoutVars>
          <dgm:dir/>
          <dgm:resizeHandles val="exact"/>
        </dgm:presLayoutVars>
      </dgm:prSet>
      <dgm:spPr/>
    </dgm:pt>
    <dgm:pt modelId="{E143DBB7-69B8-4AC4-9328-DFCD49B0B97C}" type="pres">
      <dgm:prSet presAssocID="{CAE7C1FE-0BDE-4BA5-A70A-BD2D592489D5}" presName="fgShape" presStyleLbl="fgShp" presStyleIdx="0" presStyleCnt="1"/>
      <dgm:spPr/>
    </dgm:pt>
    <dgm:pt modelId="{BD6ADC60-676E-4921-93A8-32224DF34DC6}" type="pres">
      <dgm:prSet presAssocID="{CAE7C1FE-0BDE-4BA5-A70A-BD2D592489D5}" presName="linComp" presStyleCnt="0"/>
      <dgm:spPr/>
    </dgm:pt>
    <dgm:pt modelId="{7BCA362B-7631-4BF7-BA95-43213F8A0B93}" type="pres">
      <dgm:prSet presAssocID="{784B2937-F04D-438F-960E-E1C5566B3BA7}" presName="compNode" presStyleCnt="0"/>
      <dgm:spPr/>
    </dgm:pt>
    <dgm:pt modelId="{2EC5686A-F61A-456B-BEED-B601CD394AF2}" type="pres">
      <dgm:prSet presAssocID="{784B2937-F04D-438F-960E-E1C5566B3BA7}" presName="bkgdShape" presStyleLbl="node1" presStyleIdx="0" presStyleCnt="1"/>
      <dgm:spPr/>
    </dgm:pt>
    <dgm:pt modelId="{B6669B09-0925-441D-9865-691D35B81583}" type="pres">
      <dgm:prSet presAssocID="{784B2937-F04D-438F-960E-E1C5566B3BA7}" presName="nodeTx" presStyleLbl="node1" presStyleIdx="0" presStyleCnt="1">
        <dgm:presLayoutVars>
          <dgm:bulletEnabled val="1"/>
        </dgm:presLayoutVars>
      </dgm:prSet>
      <dgm:spPr/>
    </dgm:pt>
    <dgm:pt modelId="{7D4DAD88-54AC-4001-AF9A-EF620916D387}" type="pres">
      <dgm:prSet presAssocID="{784B2937-F04D-438F-960E-E1C5566B3BA7}" presName="invisiNode" presStyleLbl="node1" presStyleIdx="0" presStyleCnt="1"/>
      <dgm:spPr/>
    </dgm:pt>
    <dgm:pt modelId="{87910DAA-4BA4-4D5F-A74B-218F240E6E05}" type="pres">
      <dgm:prSet presAssocID="{784B2937-F04D-438F-960E-E1C5566B3BA7}" presName="imagNode" presStyleLbl="fgImgPlace1" presStyleIdx="0" presStyleCnt="1"/>
      <dgm:spPr/>
    </dgm:pt>
  </dgm:ptLst>
  <dgm:cxnLst>
    <dgm:cxn modelId="{A413B32C-BCCB-489F-A210-15FDC4B86C72}" type="presOf" srcId="{CAE7C1FE-0BDE-4BA5-A70A-BD2D592489D5}" destId="{56CECB8B-EBD4-4A9E-96A5-8C0714DF7442}" srcOrd="0" destOrd="0" presId="urn:microsoft.com/office/officeart/2005/8/layout/hList7"/>
    <dgm:cxn modelId="{7574DB30-6CD1-48ED-98C7-99E394C27202}" type="presOf" srcId="{784B2937-F04D-438F-960E-E1C5566B3BA7}" destId="{B6669B09-0925-441D-9865-691D35B81583}" srcOrd="1" destOrd="0" presId="urn:microsoft.com/office/officeart/2005/8/layout/hList7"/>
    <dgm:cxn modelId="{458B8558-6E9D-4F7B-85B8-AF93FDE0A4C9}" type="presOf" srcId="{784B2937-F04D-438F-960E-E1C5566B3BA7}" destId="{2EC5686A-F61A-456B-BEED-B601CD394AF2}" srcOrd="0" destOrd="0" presId="urn:microsoft.com/office/officeart/2005/8/layout/hList7"/>
    <dgm:cxn modelId="{A2EBB38E-9B21-4846-B918-472DE9E07FE9}" srcId="{CAE7C1FE-0BDE-4BA5-A70A-BD2D592489D5}" destId="{784B2937-F04D-438F-960E-E1C5566B3BA7}" srcOrd="0" destOrd="0" parTransId="{CF12E0C1-31AF-418D-825E-2619096B72F1}" sibTransId="{6A5630E1-4D51-4CCD-A016-553813E9174A}"/>
    <dgm:cxn modelId="{5B79D50D-FEB5-4317-98CF-D077E208083A}" type="presParOf" srcId="{56CECB8B-EBD4-4A9E-96A5-8C0714DF7442}" destId="{E143DBB7-69B8-4AC4-9328-DFCD49B0B97C}" srcOrd="0" destOrd="0" presId="urn:microsoft.com/office/officeart/2005/8/layout/hList7"/>
    <dgm:cxn modelId="{6EC1C3EA-6055-4597-B71C-724AFB90FA48}" type="presParOf" srcId="{56CECB8B-EBD4-4A9E-96A5-8C0714DF7442}" destId="{BD6ADC60-676E-4921-93A8-32224DF34DC6}" srcOrd="1" destOrd="0" presId="urn:microsoft.com/office/officeart/2005/8/layout/hList7"/>
    <dgm:cxn modelId="{F1A0F269-D243-433B-99AC-8D117C8A7A98}" type="presParOf" srcId="{BD6ADC60-676E-4921-93A8-32224DF34DC6}" destId="{7BCA362B-7631-4BF7-BA95-43213F8A0B93}" srcOrd="0" destOrd="0" presId="urn:microsoft.com/office/officeart/2005/8/layout/hList7"/>
    <dgm:cxn modelId="{7FD19812-5B50-4B24-B850-B86423AAF2E8}" type="presParOf" srcId="{7BCA362B-7631-4BF7-BA95-43213F8A0B93}" destId="{2EC5686A-F61A-456B-BEED-B601CD394AF2}" srcOrd="0" destOrd="0" presId="urn:microsoft.com/office/officeart/2005/8/layout/hList7"/>
    <dgm:cxn modelId="{BC8EC950-3B7E-4A4E-91FF-83F18453D72A}" type="presParOf" srcId="{7BCA362B-7631-4BF7-BA95-43213F8A0B93}" destId="{B6669B09-0925-441D-9865-691D35B81583}" srcOrd="1" destOrd="0" presId="urn:microsoft.com/office/officeart/2005/8/layout/hList7"/>
    <dgm:cxn modelId="{533251CA-A999-4BE2-9BB6-852DBEE9BF74}" type="presParOf" srcId="{7BCA362B-7631-4BF7-BA95-43213F8A0B93}" destId="{7D4DAD88-54AC-4001-AF9A-EF620916D387}" srcOrd="2" destOrd="0" presId="urn:microsoft.com/office/officeart/2005/8/layout/hList7"/>
    <dgm:cxn modelId="{EDBCCE21-6E8D-4B52-8161-50CFC8DFE5C5}" type="presParOf" srcId="{7BCA362B-7631-4BF7-BA95-43213F8A0B93}" destId="{87910DAA-4BA4-4D5F-A74B-218F240E6E05}"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23AC3-8D63-4E1A-8699-7623D22348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E5604A-CB1F-4B51-8195-861EB71447E4}">
      <dgm:prSet/>
      <dgm:spPr>
        <a:ln w="76200"/>
      </dgm:spPr>
      <dgm:t>
        <a:bodyPr/>
        <a:lstStyle/>
        <a:p>
          <a:pPr rtl="0"/>
          <a:r>
            <a:rPr lang="en-US" b="1" u="sng" dirty="0"/>
            <a:t>Introduction</a:t>
          </a:r>
          <a:endParaRPr lang="en-US" dirty="0"/>
        </a:p>
        <a:p>
          <a:pPr rtl="0"/>
          <a:r>
            <a:rPr lang="en-US" dirty="0"/>
            <a:t># An interactive android based mobile application “</a:t>
          </a:r>
          <a:r>
            <a:rPr lang="en-US" dirty="0" err="1"/>
            <a:t>Panta</a:t>
          </a:r>
          <a:r>
            <a:rPr lang="en-US" dirty="0"/>
            <a:t> Para Union Apps” can be defined as an online &amp; Offline learning portal like the environment of physical e-Book.</a:t>
          </a:r>
          <a:br>
            <a:rPr lang="en-US" dirty="0"/>
          </a:br>
          <a:br>
            <a:rPr lang="en-US" dirty="0"/>
          </a:br>
          <a:r>
            <a:rPr lang="en-US" dirty="0"/>
            <a:t>#  Apps are to Provide advanced information experiences by allowing chairman and members to </a:t>
          </a:r>
        </a:p>
        <a:p>
          <a:pPr rtl="0"/>
          <a:r>
            <a:rPr lang="en-US" dirty="0"/>
            <a:t>     Participate in remote learning communities by using android mobile phones.</a:t>
          </a:r>
          <a:br>
            <a:rPr lang="en-US" dirty="0"/>
          </a:br>
          <a:r>
            <a:rPr lang="en-US" dirty="0"/>
            <a:t># Android based virtual e-Book is very common to this modern era.</a:t>
          </a:r>
          <a:br>
            <a:rPr lang="en-US" dirty="0"/>
          </a:br>
          <a:br>
            <a:rPr lang="en-US" dirty="0"/>
          </a:br>
          <a:r>
            <a:rPr lang="en-US" dirty="0"/>
            <a:t># Many developed countries are using virtual e-Book to provide online education to the students and people.</a:t>
          </a:r>
          <a:br>
            <a:rPr lang="en-US" dirty="0"/>
          </a:br>
          <a:br>
            <a:rPr lang="en-US" dirty="0"/>
          </a:br>
          <a:r>
            <a:rPr lang="en-US" dirty="0"/>
            <a:t># </a:t>
          </a:r>
          <a:r>
            <a:rPr lang="en-US" dirty="0" err="1"/>
            <a:t>Panta</a:t>
          </a:r>
          <a:r>
            <a:rPr lang="en-US" dirty="0"/>
            <a:t> Para Apps will be a great platform for the Chairman and the Members.</a:t>
          </a:r>
          <a:br>
            <a:rPr lang="en-US" dirty="0"/>
          </a:br>
          <a:endParaRPr lang="en-US" dirty="0"/>
        </a:p>
        <a:p>
          <a:pPr rtl="0"/>
          <a:r>
            <a:rPr lang="en-US" dirty="0"/>
            <a:t># We believe that </a:t>
          </a:r>
          <a:r>
            <a:rPr lang="en-US" dirty="0" err="1"/>
            <a:t>Panta</a:t>
          </a:r>
          <a:r>
            <a:rPr lang="en-US" dirty="0"/>
            <a:t> Para Apps will be fastest and easiest android base mobile application for getting information all union parishad people. </a:t>
          </a:r>
        </a:p>
      </dgm:t>
    </dgm:pt>
    <dgm:pt modelId="{3F5044CE-347E-4FD6-9AF9-EEBD0DEE81D6}" type="parTrans" cxnId="{A2AABBA5-C8DF-4EAC-973C-3B50AA08F65F}">
      <dgm:prSet/>
      <dgm:spPr/>
      <dgm:t>
        <a:bodyPr/>
        <a:lstStyle/>
        <a:p>
          <a:endParaRPr lang="en-US"/>
        </a:p>
      </dgm:t>
    </dgm:pt>
    <dgm:pt modelId="{6DB1C6E6-51A9-4993-9E0A-49B8B831530F}" type="sibTrans" cxnId="{A2AABBA5-C8DF-4EAC-973C-3B50AA08F65F}">
      <dgm:prSet/>
      <dgm:spPr/>
      <dgm:t>
        <a:bodyPr/>
        <a:lstStyle/>
        <a:p>
          <a:endParaRPr lang="en-US"/>
        </a:p>
      </dgm:t>
    </dgm:pt>
    <dgm:pt modelId="{4D292142-9804-4B7B-800E-FBEC5D79F6BD}" type="pres">
      <dgm:prSet presAssocID="{18A23AC3-8D63-4E1A-8699-7623D2234899}" presName="linear" presStyleCnt="0">
        <dgm:presLayoutVars>
          <dgm:animLvl val="lvl"/>
          <dgm:resizeHandles val="exact"/>
        </dgm:presLayoutVars>
      </dgm:prSet>
      <dgm:spPr/>
    </dgm:pt>
    <dgm:pt modelId="{44DF79C4-112F-486E-A671-6CCA8796B96F}" type="pres">
      <dgm:prSet presAssocID="{21E5604A-CB1F-4B51-8195-861EB71447E4}" presName="parentText" presStyleLbl="node1" presStyleIdx="0" presStyleCnt="1" custScaleY="110131">
        <dgm:presLayoutVars>
          <dgm:chMax val="0"/>
          <dgm:bulletEnabled val="1"/>
        </dgm:presLayoutVars>
      </dgm:prSet>
      <dgm:spPr/>
    </dgm:pt>
  </dgm:ptLst>
  <dgm:cxnLst>
    <dgm:cxn modelId="{1B25C001-2696-4906-B5EF-A925C7825CC8}" type="presOf" srcId="{21E5604A-CB1F-4B51-8195-861EB71447E4}" destId="{44DF79C4-112F-486E-A671-6CCA8796B96F}" srcOrd="0" destOrd="0" presId="urn:microsoft.com/office/officeart/2005/8/layout/vList2"/>
    <dgm:cxn modelId="{A2AABBA5-C8DF-4EAC-973C-3B50AA08F65F}" srcId="{18A23AC3-8D63-4E1A-8699-7623D2234899}" destId="{21E5604A-CB1F-4B51-8195-861EB71447E4}" srcOrd="0" destOrd="0" parTransId="{3F5044CE-347E-4FD6-9AF9-EEBD0DEE81D6}" sibTransId="{6DB1C6E6-51A9-4993-9E0A-49B8B831530F}"/>
    <dgm:cxn modelId="{1898C4FA-1AAF-47BF-8DB8-95C6E8D1D040}" type="presOf" srcId="{18A23AC3-8D63-4E1A-8699-7623D2234899}" destId="{4D292142-9804-4B7B-800E-FBEC5D79F6BD}" srcOrd="0" destOrd="0" presId="urn:microsoft.com/office/officeart/2005/8/layout/vList2"/>
    <dgm:cxn modelId="{52FD001C-184C-4BDC-882E-42AF3A5EA433}" type="presParOf" srcId="{4D292142-9804-4B7B-800E-FBEC5D79F6BD}" destId="{44DF79C4-112F-486E-A671-6CCA8796B96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23AC3-8D63-4E1A-8699-7623D22348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E5604A-CB1F-4B51-8195-861EB71447E4}">
      <dgm:prSet custT="1"/>
      <dgm:spPr>
        <a:ln w="76200"/>
      </dgm:spPr>
      <dgm:t>
        <a:bodyPr/>
        <a:lstStyle/>
        <a:p>
          <a:r>
            <a:rPr lang="en-US" sz="2400" b="1" u="sng" dirty="0"/>
            <a:t>Motivation</a:t>
          </a:r>
          <a:endParaRPr lang="en-US" sz="2400" dirty="0"/>
        </a:p>
        <a:p>
          <a:r>
            <a:rPr lang="en-US" sz="2400" dirty="0"/>
            <a:t>We believe that </a:t>
          </a:r>
          <a:r>
            <a:rPr lang="en-US" sz="2400" dirty="0" err="1"/>
            <a:t>Panta</a:t>
          </a:r>
          <a:r>
            <a:rPr lang="en-US" sz="2400" dirty="0"/>
            <a:t> Para Union Android Apps will be fastest and easiest android base mobile application for help us All of Union Peoples. Here we are attempting to approximate the shared and supportive environment of a real world class. But </a:t>
          </a:r>
          <a:r>
            <a:rPr lang="en-US" sz="2400" dirty="0" err="1"/>
            <a:t>Panta</a:t>
          </a:r>
          <a:r>
            <a:rPr lang="en-US" sz="2400" dirty="0"/>
            <a:t> Para Union Android Apps makes a huge difference in information about Union and learning. Offering an online solution to public to get connected with members to chairman will enable easy interactive, efficient communication from both end and it will develop the process of Communication. So it is a better getting information for all union parishad people</a:t>
          </a:r>
        </a:p>
      </dgm:t>
    </dgm:pt>
    <dgm:pt modelId="{3F5044CE-347E-4FD6-9AF9-EEBD0DEE81D6}" type="parTrans" cxnId="{A2AABBA5-C8DF-4EAC-973C-3B50AA08F65F}">
      <dgm:prSet/>
      <dgm:spPr/>
      <dgm:t>
        <a:bodyPr/>
        <a:lstStyle/>
        <a:p>
          <a:endParaRPr lang="en-US"/>
        </a:p>
      </dgm:t>
    </dgm:pt>
    <dgm:pt modelId="{6DB1C6E6-51A9-4993-9E0A-49B8B831530F}" type="sibTrans" cxnId="{A2AABBA5-C8DF-4EAC-973C-3B50AA08F65F}">
      <dgm:prSet/>
      <dgm:spPr/>
      <dgm:t>
        <a:bodyPr/>
        <a:lstStyle/>
        <a:p>
          <a:endParaRPr lang="en-US"/>
        </a:p>
      </dgm:t>
    </dgm:pt>
    <dgm:pt modelId="{4D292142-9804-4B7B-800E-FBEC5D79F6BD}" type="pres">
      <dgm:prSet presAssocID="{18A23AC3-8D63-4E1A-8699-7623D2234899}" presName="linear" presStyleCnt="0">
        <dgm:presLayoutVars>
          <dgm:animLvl val="lvl"/>
          <dgm:resizeHandles val="exact"/>
        </dgm:presLayoutVars>
      </dgm:prSet>
      <dgm:spPr/>
    </dgm:pt>
    <dgm:pt modelId="{44DF79C4-112F-486E-A671-6CCA8796B96F}" type="pres">
      <dgm:prSet presAssocID="{21E5604A-CB1F-4B51-8195-861EB71447E4}" presName="parentText" presStyleLbl="node1" presStyleIdx="0" presStyleCnt="1" custScaleY="184043">
        <dgm:presLayoutVars>
          <dgm:chMax val="0"/>
          <dgm:bulletEnabled val="1"/>
        </dgm:presLayoutVars>
      </dgm:prSet>
      <dgm:spPr/>
    </dgm:pt>
  </dgm:ptLst>
  <dgm:cxnLst>
    <dgm:cxn modelId="{1B25C001-2696-4906-B5EF-A925C7825CC8}" type="presOf" srcId="{21E5604A-CB1F-4B51-8195-861EB71447E4}" destId="{44DF79C4-112F-486E-A671-6CCA8796B96F}" srcOrd="0" destOrd="0" presId="urn:microsoft.com/office/officeart/2005/8/layout/vList2"/>
    <dgm:cxn modelId="{A2AABBA5-C8DF-4EAC-973C-3B50AA08F65F}" srcId="{18A23AC3-8D63-4E1A-8699-7623D2234899}" destId="{21E5604A-CB1F-4B51-8195-861EB71447E4}" srcOrd="0" destOrd="0" parTransId="{3F5044CE-347E-4FD6-9AF9-EEBD0DEE81D6}" sibTransId="{6DB1C6E6-51A9-4993-9E0A-49B8B831530F}"/>
    <dgm:cxn modelId="{1898C4FA-1AAF-47BF-8DB8-95C6E8D1D040}" type="presOf" srcId="{18A23AC3-8D63-4E1A-8699-7623D2234899}" destId="{4D292142-9804-4B7B-800E-FBEC5D79F6BD}" srcOrd="0" destOrd="0" presId="urn:microsoft.com/office/officeart/2005/8/layout/vList2"/>
    <dgm:cxn modelId="{52FD001C-184C-4BDC-882E-42AF3A5EA433}" type="presParOf" srcId="{4D292142-9804-4B7B-800E-FBEC5D79F6BD}" destId="{44DF79C4-112F-486E-A671-6CCA8796B96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1A361E-754D-4133-BF35-7C8537C9EC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2D4F954-4385-455E-B77A-FB6322A9BEAD}">
      <dgm:prSet/>
      <dgm:spPr/>
      <dgm:t>
        <a:bodyPr/>
        <a:lstStyle/>
        <a:p>
          <a:pPr rtl="0"/>
          <a:r>
            <a:rPr lang="en-US" b="1" dirty="0"/>
            <a:t>Aims of the Project</a:t>
          </a:r>
          <a:endParaRPr lang="en-US" dirty="0"/>
        </a:p>
      </dgm:t>
    </dgm:pt>
    <dgm:pt modelId="{248168A5-59F0-49EE-8A83-045BF82CDFF1}" type="parTrans" cxnId="{B8534F9D-C0FE-4F24-B555-CB1A0CDA989E}">
      <dgm:prSet/>
      <dgm:spPr/>
      <dgm:t>
        <a:bodyPr/>
        <a:lstStyle/>
        <a:p>
          <a:endParaRPr lang="en-US"/>
        </a:p>
      </dgm:t>
    </dgm:pt>
    <dgm:pt modelId="{395A1AB3-3069-4258-A22C-31A8705ED2A2}" type="sibTrans" cxnId="{B8534F9D-C0FE-4F24-B555-CB1A0CDA989E}">
      <dgm:prSet/>
      <dgm:spPr/>
      <dgm:t>
        <a:bodyPr/>
        <a:lstStyle/>
        <a:p>
          <a:endParaRPr lang="en-US"/>
        </a:p>
      </dgm:t>
    </dgm:pt>
    <dgm:pt modelId="{D12DB769-5C3E-40D0-B9FB-06FB0646645E}">
      <dgm:prSet/>
      <dgm:spPr/>
      <dgm:t>
        <a:bodyPr/>
        <a:lstStyle/>
        <a:p>
          <a:pPr rtl="0"/>
          <a:r>
            <a:rPr lang="en-US" dirty="0"/>
            <a:t>Exposure to an online learning platform</a:t>
          </a:r>
        </a:p>
      </dgm:t>
    </dgm:pt>
    <dgm:pt modelId="{80CD11BA-DB26-4A92-9C54-4FECC449D107}" type="parTrans" cxnId="{7D501515-6225-475E-93E4-1B23DFF2C0FA}">
      <dgm:prSet/>
      <dgm:spPr/>
      <dgm:t>
        <a:bodyPr/>
        <a:lstStyle/>
        <a:p>
          <a:endParaRPr lang="en-US"/>
        </a:p>
      </dgm:t>
    </dgm:pt>
    <dgm:pt modelId="{1E42438C-50BF-4AC2-9811-870083E1C9B8}" type="sibTrans" cxnId="{7D501515-6225-475E-93E4-1B23DFF2C0FA}">
      <dgm:prSet/>
      <dgm:spPr/>
      <dgm:t>
        <a:bodyPr/>
        <a:lstStyle/>
        <a:p>
          <a:endParaRPr lang="en-US"/>
        </a:p>
      </dgm:t>
    </dgm:pt>
    <dgm:pt modelId="{7CADFDE8-81F8-4148-8AFE-70A6301F0740}">
      <dgm:prSet/>
      <dgm:spPr/>
      <dgm:t>
        <a:bodyPr/>
        <a:lstStyle/>
        <a:p>
          <a:pPr rtl="0"/>
          <a:r>
            <a:rPr lang="en-US" dirty="0"/>
            <a:t>Make easy to use information technology</a:t>
          </a:r>
        </a:p>
      </dgm:t>
    </dgm:pt>
    <dgm:pt modelId="{2046BC49-7C03-410D-ABDE-B383DB681BF3}" type="parTrans" cxnId="{96FA5D14-C6B3-46EE-8D8B-F7D7E2DEBABB}">
      <dgm:prSet/>
      <dgm:spPr/>
      <dgm:t>
        <a:bodyPr/>
        <a:lstStyle/>
        <a:p>
          <a:endParaRPr lang="en-US"/>
        </a:p>
      </dgm:t>
    </dgm:pt>
    <dgm:pt modelId="{CF798AF3-83A3-4C7C-8263-29CAD02C0128}" type="sibTrans" cxnId="{96FA5D14-C6B3-46EE-8D8B-F7D7E2DEBABB}">
      <dgm:prSet/>
      <dgm:spPr/>
      <dgm:t>
        <a:bodyPr/>
        <a:lstStyle/>
        <a:p>
          <a:endParaRPr lang="en-US"/>
        </a:p>
      </dgm:t>
    </dgm:pt>
    <dgm:pt modelId="{BE49D612-F032-4605-AF49-B3C8131535AC}">
      <dgm:prSet/>
      <dgm:spPr/>
      <dgm:t>
        <a:bodyPr/>
        <a:lstStyle/>
        <a:p>
          <a:pPr rtl="0"/>
          <a:r>
            <a:rPr lang="en-US" dirty="0"/>
            <a:t>Spread your knowledge with everyone</a:t>
          </a:r>
        </a:p>
      </dgm:t>
    </dgm:pt>
    <dgm:pt modelId="{F291A868-5172-49C2-9B3A-41798BA2C75C}" type="parTrans" cxnId="{EB146A2D-76BC-43CA-B3F5-6B9C9E3FB884}">
      <dgm:prSet/>
      <dgm:spPr/>
      <dgm:t>
        <a:bodyPr/>
        <a:lstStyle/>
        <a:p>
          <a:endParaRPr lang="en-US"/>
        </a:p>
      </dgm:t>
    </dgm:pt>
    <dgm:pt modelId="{FE93787A-69F7-4D93-84E6-0553CEDF326D}" type="sibTrans" cxnId="{EB146A2D-76BC-43CA-B3F5-6B9C9E3FB884}">
      <dgm:prSet/>
      <dgm:spPr/>
      <dgm:t>
        <a:bodyPr/>
        <a:lstStyle/>
        <a:p>
          <a:endParaRPr lang="en-US"/>
        </a:p>
      </dgm:t>
    </dgm:pt>
    <dgm:pt modelId="{85248154-5DE5-4683-A810-17CDA07A349A}">
      <dgm:prSet/>
      <dgm:spPr/>
      <dgm:t>
        <a:bodyPr/>
        <a:lstStyle/>
        <a:p>
          <a:pPr rtl="0"/>
          <a:r>
            <a:rPr lang="en-US" dirty="0"/>
            <a:t>Is willing to try new technology</a:t>
          </a:r>
        </a:p>
      </dgm:t>
    </dgm:pt>
    <dgm:pt modelId="{60734BFB-E1BB-4C72-A09E-F5CA8C1DEE46}" type="parTrans" cxnId="{858F26B0-F461-4587-9D02-71CFB3C4B076}">
      <dgm:prSet/>
      <dgm:spPr/>
      <dgm:t>
        <a:bodyPr/>
        <a:lstStyle/>
        <a:p>
          <a:endParaRPr lang="en-US"/>
        </a:p>
      </dgm:t>
    </dgm:pt>
    <dgm:pt modelId="{196F3F62-A9BA-4B5F-9628-1AC2FE1BCCBC}" type="sibTrans" cxnId="{858F26B0-F461-4587-9D02-71CFB3C4B076}">
      <dgm:prSet/>
      <dgm:spPr/>
      <dgm:t>
        <a:bodyPr/>
        <a:lstStyle/>
        <a:p>
          <a:endParaRPr lang="en-US"/>
        </a:p>
      </dgm:t>
    </dgm:pt>
    <dgm:pt modelId="{2D57D923-9B07-43B2-B952-A7950063B7A9}">
      <dgm:prSet/>
      <dgm:spPr/>
      <dgm:t>
        <a:bodyPr/>
        <a:lstStyle/>
        <a:p>
          <a:pPr rtl="0"/>
          <a:r>
            <a:rPr lang="en-US" dirty="0"/>
            <a:t>Is comfortable with his training skills</a:t>
          </a:r>
        </a:p>
      </dgm:t>
    </dgm:pt>
    <dgm:pt modelId="{2747A29B-E16A-48CB-9E62-17F0CD7FB345}" type="parTrans" cxnId="{DAFEA2F2-0E5F-4349-8EA0-4D93342D91B2}">
      <dgm:prSet/>
      <dgm:spPr/>
      <dgm:t>
        <a:bodyPr/>
        <a:lstStyle/>
        <a:p>
          <a:endParaRPr lang="en-US"/>
        </a:p>
      </dgm:t>
    </dgm:pt>
    <dgm:pt modelId="{65B9F632-47DD-4A54-AC03-AB5940AA24D0}" type="sibTrans" cxnId="{DAFEA2F2-0E5F-4349-8EA0-4D93342D91B2}">
      <dgm:prSet/>
      <dgm:spPr/>
      <dgm:t>
        <a:bodyPr/>
        <a:lstStyle/>
        <a:p>
          <a:endParaRPr lang="en-US"/>
        </a:p>
      </dgm:t>
    </dgm:pt>
    <dgm:pt modelId="{293DC642-3148-45E8-87FD-F14021CC5622}">
      <dgm:prSet/>
      <dgm:spPr/>
      <dgm:t>
        <a:bodyPr/>
        <a:lstStyle/>
        <a:p>
          <a:pPr rtl="0"/>
          <a:r>
            <a:rPr lang="en-US" dirty="0"/>
            <a:t>Engaged in the learning process</a:t>
          </a:r>
        </a:p>
      </dgm:t>
    </dgm:pt>
    <dgm:pt modelId="{0062CB1F-6674-4BC6-8D43-D539CB3CC8A3}" type="parTrans" cxnId="{D58A6888-C4D4-4A2F-BD1B-F85D28418F6A}">
      <dgm:prSet/>
      <dgm:spPr/>
      <dgm:t>
        <a:bodyPr/>
        <a:lstStyle/>
        <a:p>
          <a:endParaRPr lang="en-US"/>
        </a:p>
      </dgm:t>
    </dgm:pt>
    <dgm:pt modelId="{88461864-A846-4888-83C0-A1CE37FFED2F}" type="sibTrans" cxnId="{D58A6888-C4D4-4A2F-BD1B-F85D28418F6A}">
      <dgm:prSet/>
      <dgm:spPr/>
      <dgm:t>
        <a:bodyPr/>
        <a:lstStyle/>
        <a:p>
          <a:endParaRPr lang="en-US"/>
        </a:p>
      </dgm:t>
    </dgm:pt>
    <dgm:pt modelId="{8BCD6EAE-B9AC-4E2A-AA0F-96F1AA0506C5}">
      <dgm:prSet/>
      <dgm:spPr/>
      <dgm:t>
        <a:bodyPr/>
        <a:lstStyle/>
        <a:p>
          <a:pPr rtl="0"/>
          <a:endParaRPr lang="en-US" dirty="0"/>
        </a:p>
      </dgm:t>
    </dgm:pt>
    <dgm:pt modelId="{7275F3F1-CBB5-4C29-BB24-957FEA294FBF}" type="parTrans" cxnId="{EAC7C435-BBC4-4FB7-9584-96B33D82513A}">
      <dgm:prSet/>
      <dgm:spPr/>
      <dgm:t>
        <a:bodyPr/>
        <a:lstStyle/>
        <a:p>
          <a:endParaRPr lang="en-US"/>
        </a:p>
      </dgm:t>
    </dgm:pt>
    <dgm:pt modelId="{6311C60B-ED09-42B7-925A-1B8498ACC537}" type="sibTrans" cxnId="{EAC7C435-BBC4-4FB7-9584-96B33D82513A}">
      <dgm:prSet/>
      <dgm:spPr/>
      <dgm:t>
        <a:bodyPr/>
        <a:lstStyle/>
        <a:p>
          <a:endParaRPr lang="en-US"/>
        </a:p>
      </dgm:t>
    </dgm:pt>
    <dgm:pt modelId="{480E4D27-A9C5-4038-A99B-B6BD7F901359}">
      <dgm:prSet/>
      <dgm:spPr/>
      <dgm:t>
        <a:bodyPr/>
        <a:lstStyle/>
        <a:p>
          <a:pPr rtl="0"/>
          <a:r>
            <a:rPr lang="en-US" dirty="0"/>
            <a:t>Make Services open the local people.</a:t>
          </a:r>
        </a:p>
      </dgm:t>
    </dgm:pt>
    <dgm:pt modelId="{B5ECBE2B-5C41-4C13-BDCB-E39249138FB6}" type="parTrans" cxnId="{A947B78B-0AE2-4D57-964F-8B4FD6E50398}">
      <dgm:prSet/>
      <dgm:spPr/>
      <dgm:t>
        <a:bodyPr/>
        <a:lstStyle/>
        <a:p>
          <a:endParaRPr lang="en-GB"/>
        </a:p>
      </dgm:t>
    </dgm:pt>
    <dgm:pt modelId="{EFC2FE3C-00F9-49A6-9AB7-2A77EB596EBC}" type="sibTrans" cxnId="{A947B78B-0AE2-4D57-964F-8B4FD6E50398}">
      <dgm:prSet/>
      <dgm:spPr/>
      <dgm:t>
        <a:bodyPr/>
        <a:lstStyle/>
        <a:p>
          <a:endParaRPr lang="en-GB"/>
        </a:p>
      </dgm:t>
    </dgm:pt>
    <dgm:pt modelId="{65C9319D-6BBD-4814-B3C3-A2CAB962E805}">
      <dgm:prSet/>
      <dgm:spPr/>
      <dgm:t>
        <a:bodyPr/>
        <a:lstStyle/>
        <a:p>
          <a:pPr rtl="0"/>
          <a:r>
            <a:rPr lang="en-US" dirty="0"/>
            <a:t>The main aims of this project are as follows</a:t>
          </a:r>
        </a:p>
      </dgm:t>
    </dgm:pt>
    <dgm:pt modelId="{2584D061-0F8F-4A3F-8D60-03BA5FEE0F19}" type="sibTrans" cxnId="{AFB59631-BEE0-4CD1-B78E-4882ABC26489}">
      <dgm:prSet/>
      <dgm:spPr/>
      <dgm:t>
        <a:bodyPr/>
        <a:lstStyle/>
        <a:p>
          <a:endParaRPr lang="en-US"/>
        </a:p>
      </dgm:t>
    </dgm:pt>
    <dgm:pt modelId="{60431573-322B-4083-BBBC-414A4B1D58D9}" type="parTrans" cxnId="{AFB59631-BEE0-4CD1-B78E-4882ABC26489}">
      <dgm:prSet/>
      <dgm:spPr/>
      <dgm:t>
        <a:bodyPr/>
        <a:lstStyle/>
        <a:p>
          <a:endParaRPr lang="en-US"/>
        </a:p>
      </dgm:t>
    </dgm:pt>
    <dgm:pt modelId="{BBFA6EE1-1D2C-453C-81F1-C140A705B15E}">
      <dgm:prSet/>
      <dgm:spPr/>
      <dgm:t>
        <a:bodyPr/>
        <a:lstStyle/>
        <a:p>
          <a:pPr rtl="0"/>
          <a:endParaRPr lang="en-US" dirty="0"/>
        </a:p>
      </dgm:t>
    </dgm:pt>
    <dgm:pt modelId="{E85F8D19-39B9-4797-9455-2E7585E37401}" type="sibTrans" cxnId="{DCFD4508-67CF-41E1-9198-1BC33CFB8249}">
      <dgm:prSet/>
      <dgm:spPr/>
      <dgm:t>
        <a:bodyPr/>
        <a:lstStyle/>
        <a:p>
          <a:endParaRPr lang="en-US"/>
        </a:p>
      </dgm:t>
    </dgm:pt>
    <dgm:pt modelId="{2C3E33F6-0826-4879-B6D1-6759996CA70C}" type="parTrans" cxnId="{DCFD4508-67CF-41E1-9198-1BC33CFB8249}">
      <dgm:prSet/>
      <dgm:spPr/>
      <dgm:t>
        <a:bodyPr/>
        <a:lstStyle/>
        <a:p>
          <a:endParaRPr lang="en-US"/>
        </a:p>
      </dgm:t>
    </dgm:pt>
    <dgm:pt modelId="{21E78FDF-7BB2-4420-AF0D-D949FEFAB673}" type="pres">
      <dgm:prSet presAssocID="{BD1A361E-754D-4133-BF35-7C8537C9EC95}" presName="linear" presStyleCnt="0">
        <dgm:presLayoutVars>
          <dgm:animLvl val="lvl"/>
          <dgm:resizeHandles val="exact"/>
        </dgm:presLayoutVars>
      </dgm:prSet>
      <dgm:spPr/>
    </dgm:pt>
    <dgm:pt modelId="{EDDE2C94-A56C-454A-A0AD-D536D04555C2}" type="pres">
      <dgm:prSet presAssocID="{02D4F954-4385-455E-B77A-FB6322A9BEAD}" presName="parentText" presStyleLbl="node1" presStyleIdx="0" presStyleCnt="4">
        <dgm:presLayoutVars>
          <dgm:chMax val="0"/>
          <dgm:bulletEnabled val="1"/>
        </dgm:presLayoutVars>
      </dgm:prSet>
      <dgm:spPr/>
    </dgm:pt>
    <dgm:pt modelId="{64893A64-ECE3-480A-8514-10ADB42EFA69}" type="pres">
      <dgm:prSet presAssocID="{395A1AB3-3069-4258-A22C-31A8705ED2A2}" presName="spacer" presStyleCnt="0"/>
      <dgm:spPr/>
    </dgm:pt>
    <dgm:pt modelId="{474B6D77-5E1F-4DD1-BD4C-75DEDB1DA310}" type="pres">
      <dgm:prSet presAssocID="{65C9319D-6BBD-4814-B3C3-A2CAB962E805}" presName="parentText" presStyleLbl="node1" presStyleIdx="1" presStyleCnt="4">
        <dgm:presLayoutVars>
          <dgm:chMax val="0"/>
          <dgm:bulletEnabled val="1"/>
        </dgm:presLayoutVars>
      </dgm:prSet>
      <dgm:spPr/>
    </dgm:pt>
    <dgm:pt modelId="{C86B56AF-1DD9-4A7B-84C7-67D2A3EA144E}" type="pres">
      <dgm:prSet presAssocID="{2584D061-0F8F-4A3F-8D60-03BA5FEE0F19}" presName="spacer" presStyleCnt="0"/>
      <dgm:spPr/>
    </dgm:pt>
    <dgm:pt modelId="{22F3FC13-3535-4301-8ADD-D00DAC375C95}" type="pres">
      <dgm:prSet presAssocID="{BBFA6EE1-1D2C-453C-81F1-C140A705B15E}" presName="parentText" presStyleLbl="node1" presStyleIdx="2" presStyleCnt="4">
        <dgm:presLayoutVars>
          <dgm:chMax val="0"/>
          <dgm:bulletEnabled val="1"/>
        </dgm:presLayoutVars>
      </dgm:prSet>
      <dgm:spPr/>
    </dgm:pt>
    <dgm:pt modelId="{2D70F323-161A-4DB3-B4A5-595BE330B3D9}" type="pres">
      <dgm:prSet presAssocID="{BBFA6EE1-1D2C-453C-81F1-C140A705B15E}" presName="childText" presStyleLbl="revTx" presStyleIdx="0" presStyleCnt="1">
        <dgm:presLayoutVars>
          <dgm:bulletEnabled val="1"/>
        </dgm:presLayoutVars>
      </dgm:prSet>
      <dgm:spPr/>
    </dgm:pt>
    <dgm:pt modelId="{37B1C2D7-4935-479C-BB7D-5BD216240258}" type="pres">
      <dgm:prSet presAssocID="{8BCD6EAE-B9AC-4E2A-AA0F-96F1AA0506C5}" presName="parentText" presStyleLbl="node1" presStyleIdx="3" presStyleCnt="4">
        <dgm:presLayoutVars>
          <dgm:chMax val="0"/>
          <dgm:bulletEnabled val="1"/>
        </dgm:presLayoutVars>
      </dgm:prSet>
      <dgm:spPr/>
    </dgm:pt>
  </dgm:ptLst>
  <dgm:cxnLst>
    <dgm:cxn modelId="{DCFD4508-67CF-41E1-9198-1BC33CFB8249}" srcId="{BD1A361E-754D-4133-BF35-7C8537C9EC95}" destId="{BBFA6EE1-1D2C-453C-81F1-C140A705B15E}" srcOrd="2" destOrd="0" parTransId="{2C3E33F6-0826-4879-B6D1-6759996CA70C}" sibTransId="{E85F8D19-39B9-4797-9455-2E7585E37401}"/>
    <dgm:cxn modelId="{6E8FC111-41C5-47CA-AABE-BC43B7AF6759}" type="presOf" srcId="{BBFA6EE1-1D2C-453C-81F1-C140A705B15E}" destId="{22F3FC13-3535-4301-8ADD-D00DAC375C95}" srcOrd="0" destOrd="0" presId="urn:microsoft.com/office/officeart/2005/8/layout/vList2"/>
    <dgm:cxn modelId="{96FA5D14-C6B3-46EE-8D8B-F7D7E2DEBABB}" srcId="{BBFA6EE1-1D2C-453C-81F1-C140A705B15E}" destId="{7CADFDE8-81F8-4148-8AFE-70A6301F0740}" srcOrd="1" destOrd="0" parTransId="{2046BC49-7C03-410D-ABDE-B383DB681BF3}" sibTransId="{CF798AF3-83A3-4C7C-8263-29CAD02C0128}"/>
    <dgm:cxn modelId="{7D501515-6225-475E-93E4-1B23DFF2C0FA}" srcId="{BBFA6EE1-1D2C-453C-81F1-C140A705B15E}" destId="{D12DB769-5C3E-40D0-B9FB-06FB0646645E}" srcOrd="0" destOrd="0" parTransId="{80CD11BA-DB26-4A92-9C54-4FECC449D107}" sibTransId="{1E42438C-50BF-4AC2-9811-870083E1C9B8}"/>
    <dgm:cxn modelId="{A2D8A417-E10E-4BEB-AD78-121FD13E92BF}" type="presOf" srcId="{8BCD6EAE-B9AC-4E2A-AA0F-96F1AA0506C5}" destId="{37B1C2D7-4935-479C-BB7D-5BD216240258}" srcOrd="0" destOrd="0" presId="urn:microsoft.com/office/officeart/2005/8/layout/vList2"/>
    <dgm:cxn modelId="{C7963021-D5C4-4509-9F31-DC5125459714}" type="presOf" srcId="{BD1A361E-754D-4133-BF35-7C8537C9EC95}" destId="{21E78FDF-7BB2-4420-AF0D-D949FEFAB673}" srcOrd="0" destOrd="0" presId="urn:microsoft.com/office/officeart/2005/8/layout/vList2"/>
    <dgm:cxn modelId="{EB146A2D-76BC-43CA-B3F5-6B9C9E3FB884}" srcId="{BBFA6EE1-1D2C-453C-81F1-C140A705B15E}" destId="{BE49D612-F032-4605-AF49-B3C8131535AC}" srcOrd="2" destOrd="0" parTransId="{F291A868-5172-49C2-9B3A-41798BA2C75C}" sibTransId="{FE93787A-69F7-4D93-84E6-0553CEDF326D}"/>
    <dgm:cxn modelId="{2544E22F-AD90-4FAA-B0FD-FCA200BB876A}" type="presOf" srcId="{D12DB769-5C3E-40D0-B9FB-06FB0646645E}" destId="{2D70F323-161A-4DB3-B4A5-595BE330B3D9}" srcOrd="0" destOrd="0" presId="urn:microsoft.com/office/officeart/2005/8/layout/vList2"/>
    <dgm:cxn modelId="{AFB59631-BEE0-4CD1-B78E-4882ABC26489}" srcId="{BD1A361E-754D-4133-BF35-7C8537C9EC95}" destId="{65C9319D-6BBD-4814-B3C3-A2CAB962E805}" srcOrd="1" destOrd="0" parTransId="{60431573-322B-4083-BBBC-414A4B1D58D9}" sibTransId="{2584D061-0F8F-4A3F-8D60-03BA5FEE0F19}"/>
    <dgm:cxn modelId="{EAC7C435-BBC4-4FB7-9584-96B33D82513A}" srcId="{BD1A361E-754D-4133-BF35-7C8537C9EC95}" destId="{8BCD6EAE-B9AC-4E2A-AA0F-96F1AA0506C5}" srcOrd="3" destOrd="0" parTransId="{7275F3F1-CBB5-4C29-BB24-957FEA294FBF}" sibTransId="{6311C60B-ED09-42B7-925A-1B8498ACC537}"/>
    <dgm:cxn modelId="{42547B4B-4A57-46F1-B793-5C9D5D4F70A5}" type="presOf" srcId="{65C9319D-6BBD-4814-B3C3-A2CAB962E805}" destId="{474B6D77-5E1F-4DD1-BD4C-75DEDB1DA310}" srcOrd="0" destOrd="0" presId="urn:microsoft.com/office/officeart/2005/8/layout/vList2"/>
    <dgm:cxn modelId="{0A87AB6D-E527-4756-9B58-774FC2A157BE}" type="presOf" srcId="{BE49D612-F032-4605-AF49-B3C8131535AC}" destId="{2D70F323-161A-4DB3-B4A5-595BE330B3D9}" srcOrd="0" destOrd="2" presId="urn:microsoft.com/office/officeart/2005/8/layout/vList2"/>
    <dgm:cxn modelId="{D58A6888-C4D4-4A2F-BD1B-F85D28418F6A}" srcId="{BBFA6EE1-1D2C-453C-81F1-C140A705B15E}" destId="{293DC642-3148-45E8-87FD-F14021CC5622}" srcOrd="5" destOrd="0" parTransId="{0062CB1F-6674-4BC6-8D43-D539CB3CC8A3}" sibTransId="{88461864-A846-4888-83C0-A1CE37FFED2F}"/>
    <dgm:cxn modelId="{851CD288-911B-4C37-8A7B-C5A45159D69F}" type="presOf" srcId="{7CADFDE8-81F8-4148-8AFE-70A6301F0740}" destId="{2D70F323-161A-4DB3-B4A5-595BE330B3D9}" srcOrd="0" destOrd="1" presId="urn:microsoft.com/office/officeart/2005/8/layout/vList2"/>
    <dgm:cxn modelId="{A947B78B-0AE2-4D57-964F-8B4FD6E50398}" srcId="{BBFA6EE1-1D2C-453C-81F1-C140A705B15E}" destId="{480E4D27-A9C5-4038-A99B-B6BD7F901359}" srcOrd="6" destOrd="0" parTransId="{B5ECBE2B-5C41-4C13-BDCB-E39249138FB6}" sibTransId="{EFC2FE3C-00F9-49A6-9AB7-2A77EB596EBC}"/>
    <dgm:cxn modelId="{C2783294-1918-430A-9E05-49EF3A500D1F}" type="presOf" srcId="{2D57D923-9B07-43B2-B952-A7950063B7A9}" destId="{2D70F323-161A-4DB3-B4A5-595BE330B3D9}" srcOrd="0" destOrd="4" presId="urn:microsoft.com/office/officeart/2005/8/layout/vList2"/>
    <dgm:cxn modelId="{B8534F9D-C0FE-4F24-B555-CB1A0CDA989E}" srcId="{BD1A361E-754D-4133-BF35-7C8537C9EC95}" destId="{02D4F954-4385-455E-B77A-FB6322A9BEAD}" srcOrd="0" destOrd="0" parTransId="{248168A5-59F0-49EE-8A83-045BF82CDFF1}" sibTransId="{395A1AB3-3069-4258-A22C-31A8705ED2A2}"/>
    <dgm:cxn modelId="{8B97CA9D-3B5A-42C0-BBB6-1C69534B3C97}" type="presOf" srcId="{293DC642-3148-45E8-87FD-F14021CC5622}" destId="{2D70F323-161A-4DB3-B4A5-595BE330B3D9}" srcOrd="0" destOrd="5" presId="urn:microsoft.com/office/officeart/2005/8/layout/vList2"/>
    <dgm:cxn modelId="{5A81C3A2-A7F8-4A9F-9A8B-416F099B4979}" type="presOf" srcId="{85248154-5DE5-4683-A810-17CDA07A349A}" destId="{2D70F323-161A-4DB3-B4A5-595BE330B3D9}" srcOrd="0" destOrd="3" presId="urn:microsoft.com/office/officeart/2005/8/layout/vList2"/>
    <dgm:cxn modelId="{89E469A5-C960-4FAB-ACFF-055373110026}" type="presOf" srcId="{480E4D27-A9C5-4038-A99B-B6BD7F901359}" destId="{2D70F323-161A-4DB3-B4A5-595BE330B3D9}" srcOrd="0" destOrd="6" presId="urn:microsoft.com/office/officeart/2005/8/layout/vList2"/>
    <dgm:cxn modelId="{858F26B0-F461-4587-9D02-71CFB3C4B076}" srcId="{BBFA6EE1-1D2C-453C-81F1-C140A705B15E}" destId="{85248154-5DE5-4683-A810-17CDA07A349A}" srcOrd="3" destOrd="0" parTransId="{60734BFB-E1BB-4C72-A09E-F5CA8C1DEE46}" sibTransId="{196F3F62-A9BA-4B5F-9628-1AC2FE1BCCBC}"/>
    <dgm:cxn modelId="{4C47B8C0-C877-430D-994B-52ACD181795A}" type="presOf" srcId="{02D4F954-4385-455E-B77A-FB6322A9BEAD}" destId="{EDDE2C94-A56C-454A-A0AD-D536D04555C2}" srcOrd="0" destOrd="0" presId="urn:microsoft.com/office/officeart/2005/8/layout/vList2"/>
    <dgm:cxn modelId="{DAFEA2F2-0E5F-4349-8EA0-4D93342D91B2}" srcId="{BBFA6EE1-1D2C-453C-81F1-C140A705B15E}" destId="{2D57D923-9B07-43B2-B952-A7950063B7A9}" srcOrd="4" destOrd="0" parTransId="{2747A29B-E16A-48CB-9E62-17F0CD7FB345}" sibTransId="{65B9F632-47DD-4A54-AC03-AB5940AA24D0}"/>
    <dgm:cxn modelId="{14D622C4-188D-473B-986D-0578F8C4924F}" type="presParOf" srcId="{21E78FDF-7BB2-4420-AF0D-D949FEFAB673}" destId="{EDDE2C94-A56C-454A-A0AD-D536D04555C2}" srcOrd="0" destOrd="0" presId="urn:microsoft.com/office/officeart/2005/8/layout/vList2"/>
    <dgm:cxn modelId="{B0A5FE4B-F722-4D8F-B086-CD66F60B7712}" type="presParOf" srcId="{21E78FDF-7BB2-4420-AF0D-D949FEFAB673}" destId="{64893A64-ECE3-480A-8514-10ADB42EFA69}" srcOrd="1" destOrd="0" presId="urn:microsoft.com/office/officeart/2005/8/layout/vList2"/>
    <dgm:cxn modelId="{5CE31084-418E-4349-BB3F-67FE75F534A6}" type="presParOf" srcId="{21E78FDF-7BB2-4420-AF0D-D949FEFAB673}" destId="{474B6D77-5E1F-4DD1-BD4C-75DEDB1DA310}" srcOrd="2" destOrd="0" presId="urn:microsoft.com/office/officeart/2005/8/layout/vList2"/>
    <dgm:cxn modelId="{34593FA7-F86A-4D59-8D72-49CB3668D8F1}" type="presParOf" srcId="{21E78FDF-7BB2-4420-AF0D-D949FEFAB673}" destId="{C86B56AF-1DD9-4A7B-84C7-67D2A3EA144E}" srcOrd="3" destOrd="0" presId="urn:microsoft.com/office/officeart/2005/8/layout/vList2"/>
    <dgm:cxn modelId="{AA629FFC-B445-46FE-9D00-0D8047EBD0E5}" type="presParOf" srcId="{21E78FDF-7BB2-4420-AF0D-D949FEFAB673}" destId="{22F3FC13-3535-4301-8ADD-D00DAC375C95}" srcOrd="4" destOrd="0" presId="urn:microsoft.com/office/officeart/2005/8/layout/vList2"/>
    <dgm:cxn modelId="{88115E01-BA6A-442E-872F-BF5EE19ACAFD}" type="presParOf" srcId="{21E78FDF-7BB2-4420-AF0D-D949FEFAB673}" destId="{2D70F323-161A-4DB3-B4A5-595BE330B3D9}" srcOrd="5" destOrd="0" presId="urn:microsoft.com/office/officeart/2005/8/layout/vList2"/>
    <dgm:cxn modelId="{7ED4F42E-1E58-4E84-86E2-5AABAF055CE4}" type="presParOf" srcId="{21E78FDF-7BB2-4420-AF0D-D949FEFAB673}" destId="{37B1C2D7-4935-479C-BB7D-5BD21624025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1A361E-754D-4133-BF35-7C8537C9EC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12DB769-5C3E-40D0-B9FB-06FB0646645E}">
      <dgm:prSet custT="1"/>
      <dgm:spPr/>
      <dgm:t>
        <a:bodyPr/>
        <a:lstStyle/>
        <a:p>
          <a:pPr rtl="0">
            <a:buFont typeface="Arial" panose="020B0604020202020204" pitchFamily="34" charset="0"/>
            <a:buNone/>
          </a:pPr>
          <a:r>
            <a:rPr lang="en-US" sz="2400" b="1" u="sng" dirty="0"/>
            <a:t>Amar UP:</a:t>
          </a:r>
        </a:p>
      </dgm:t>
    </dgm:pt>
    <dgm:pt modelId="{80CD11BA-DB26-4A92-9C54-4FECC449D107}" type="parTrans" cxnId="{7D501515-6225-475E-93E4-1B23DFF2C0FA}">
      <dgm:prSet/>
      <dgm:spPr/>
      <dgm:t>
        <a:bodyPr/>
        <a:lstStyle/>
        <a:p>
          <a:endParaRPr lang="en-US"/>
        </a:p>
      </dgm:t>
    </dgm:pt>
    <dgm:pt modelId="{1E42438C-50BF-4AC2-9811-870083E1C9B8}" type="sibTrans" cxnId="{7D501515-6225-475E-93E4-1B23DFF2C0FA}">
      <dgm:prSet/>
      <dgm:spPr/>
      <dgm:t>
        <a:bodyPr/>
        <a:lstStyle/>
        <a:p>
          <a:endParaRPr lang="en-US"/>
        </a:p>
      </dgm:t>
    </dgm:pt>
    <dgm:pt modelId="{BBFA6EE1-1D2C-453C-81F1-C140A705B15E}">
      <dgm:prSet/>
      <dgm:spPr/>
      <dgm:t>
        <a:bodyPr/>
        <a:lstStyle/>
        <a:p>
          <a:pPr algn="ctr" rtl="0"/>
          <a:r>
            <a:rPr lang="en-US" dirty="0"/>
            <a:t>Related Works</a:t>
          </a:r>
        </a:p>
      </dgm:t>
    </dgm:pt>
    <dgm:pt modelId="{E85F8D19-39B9-4797-9455-2E7585E37401}" type="sibTrans" cxnId="{DCFD4508-67CF-41E1-9198-1BC33CFB8249}">
      <dgm:prSet/>
      <dgm:spPr/>
      <dgm:t>
        <a:bodyPr/>
        <a:lstStyle/>
        <a:p>
          <a:endParaRPr lang="en-US"/>
        </a:p>
      </dgm:t>
    </dgm:pt>
    <dgm:pt modelId="{2C3E33F6-0826-4879-B6D1-6759996CA70C}" type="parTrans" cxnId="{DCFD4508-67CF-41E1-9198-1BC33CFB8249}">
      <dgm:prSet/>
      <dgm:spPr/>
      <dgm:t>
        <a:bodyPr/>
        <a:lstStyle/>
        <a:p>
          <a:endParaRPr lang="en-US"/>
        </a:p>
      </dgm:t>
    </dgm:pt>
    <dgm:pt modelId="{E5563532-3BF1-4122-A4EB-A88CCEC9DC93}">
      <dgm:prSet/>
      <dgm:spPr/>
      <dgm:t>
        <a:bodyPr/>
        <a:lstStyle/>
        <a:p>
          <a:pPr rtl="0">
            <a:buFont typeface="Arial" panose="020B0604020202020204" pitchFamily="34" charset="0"/>
            <a:buNone/>
          </a:pPr>
          <a:endParaRPr lang="en-US" sz="5100" dirty="0"/>
        </a:p>
      </dgm:t>
    </dgm:pt>
    <dgm:pt modelId="{18A50AA1-C9EB-498E-A7F1-D69FFA1E4A08}" type="parTrans" cxnId="{7F3515BA-7BB1-4E35-AF61-DAFF7E50F755}">
      <dgm:prSet/>
      <dgm:spPr/>
      <dgm:t>
        <a:bodyPr/>
        <a:lstStyle/>
        <a:p>
          <a:endParaRPr lang="en-GB"/>
        </a:p>
      </dgm:t>
    </dgm:pt>
    <dgm:pt modelId="{45B09E52-1697-4202-B21B-66CFC2995E87}" type="sibTrans" cxnId="{7F3515BA-7BB1-4E35-AF61-DAFF7E50F755}">
      <dgm:prSet/>
      <dgm:spPr/>
      <dgm:t>
        <a:bodyPr/>
        <a:lstStyle/>
        <a:p>
          <a:endParaRPr lang="en-GB"/>
        </a:p>
      </dgm:t>
    </dgm:pt>
    <dgm:pt modelId="{9B6933AA-9662-4A22-A81B-B811666C12BE}">
      <dgm:prSet custT="1"/>
      <dgm:spPr/>
      <dgm:t>
        <a:bodyPr/>
        <a:lstStyle/>
        <a:p>
          <a:pPr>
            <a:buFont typeface="Arial" panose="020B0604020202020204" pitchFamily="34" charset="0"/>
            <a:buChar char="•"/>
          </a:pPr>
          <a:r>
            <a:rPr lang="en-US" sz="1800" dirty="0"/>
            <a:t>One of my UP applications is </a:t>
          </a:r>
          <a:r>
            <a:rPr lang="en-US" sz="1800" dirty="0" err="1"/>
            <a:t>Janakalyan</a:t>
          </a:r>
          <a:r>
            <a:rPr lang="en-US" sz="1800" dirty="0"/>
            <a:t> core applications. Find out the details of your district, college, union soon.</a:t>
          </a:r>
        </a:p>
      </dgm:t>
    </dgm:pt>
    <dgm:pt modelId="{DBDB3838-2874-4481-BADA-5DB62F3B1CCF}" type="parTrans" cxnId="{C42539D8-AC64-432D-AD65-E9C7B48A0484}">
      <dgm:prSet/>
      <dgm:spPr/>
      <dgm:t>
        <a:bodyPr/>
        <a:lstStyle/>
        <a:p>
          <a:endParaRPr lang="en-GB"/>
        </a:p>
      </dgm:t>
    </dgm:pt>
    <dgm:pt modelId="{D41B99A8-8742-400A-A431-BF39340BAFAD}" type="sibTrans" cxnId="{C42539D8-AC64-432D-AD65-E9C7B48A0484}">
      <dgm:prSet/>
      <dgm:spPr/>
      <dgm:t>
        <a:bodyPr/>
        <a:lstStyle/>
        <a:p>
          <a:endParaRPr lang="en-GB"/>
        </a:p>
      </dgm:t>
    </dgm:pt>
    <dgm:pt modelId="{650DFD33-65C1-42C1-8433-6A24EC91C207}">
      <dgm:prSet custT="1"/>
      <dgm:spPr/>
      <dgm:t>
        <a:bodyPr/>
        <a:lstStyle/>
        <a:p>
          <a:pPr>
            <a:buNone/>
          </a:pPr>
          <a:r>
            <a:rPr lang="en-US" sz="2400" b="1" dirty="0" err="1"/>
            <a:t>Nagarkanda</a:t>
          </a:r>
          <a:r>
            <a:rPr lang="en-US" sz="2400" b="1" dirty="0"/>
            <a:t> </a:t>
          </a:r>
          <a:r>
            <a:rPr lang="en-US" sz="2400" b="1" dirty="0" err="1"/>
            <a:t>Upazila</a:t>
          </a:r>
          <a:r>
            <a:rPr lang="en-US" sz="2400" b="1" dirty="0"/>
            <a:t>:</a:t>
          </a:r>
          <a:endParaRPr lang="en-US" sz="2400" dirty="0"/>
        </a:p>
      </dgm:t>
    </dgm:pt>
    <dgm:pt modelId="{28B410B6-01E6-4710-B91F-B410F5077AF3}" type="parTrans" cxnId="{B04A2B0E-36AF-4F77-B580-BF92F92407A8}">
      <dgm:prSet/>
      <dgm:spPr/>
      <dgm:t>
        <a:bodyPr/>
        <a:lstStyle/>
        <a:p>
          <a:endParaRPr lang="en-GB"/>
        </a:p>
      </dgm:t>
    </dgm:pt>
    <dgm:pt modelId="{90AC7112-6CDF-440C-BEF1-457AD3AD833A}" type="sibTrans" cxnId="{B04A2B0E-36AF-4F77-B580-BF92F92407A8}">
      <dgm:prSet/>
      <dgm:spPr/>
      <dgm:t>
        <a:bodyPr/>
        <a:lstStyle/>
        <a:p>
          <a:endParaRPr lang="en-GB"/>
        </a:p>
      </dgm:t>
    </dgm:pt>
    <dgm:pt modelId="{170A3A5A-9352-4EB2-A60E-AA92CF990362}">
      <dgm:prSet custT="1"/>
      <dgm:spPr/>
      <dgm:t>
        <a:bodyPr/>
        <a:lstStyle/>
        <a:p>
          <a:r>
            <a:rPr lang="en-US" sz="1800" dirty="0" err="1"/>
            <a:t>Nagarkanda</a:t>
          </a:r>
          <a:r>
            <a:rPr lang="en-US" sz="1800" dirty="0"/>
            <a:t> is an </a:t>
          </a:r>
          <a:r>
            <a:rPr lang="en-US" sz="1800" dirty="0" err="1"/>
            <a:t>upazila</a:t>
          </a:r>
          <a:r>
            <a:rPr lang="en-US" sz="1800" dirty="0"/>
            <a:t> in Faridpur district in the Dhaka division of Bangladesh. The total number of unions in this </a:t>
          </a:r>
          <a:r>
            <a:rPr lang="en-US" sz="1800" dirty="0" err="1"/>
            <a:t>upazila</a:t>
          </a:r>
          <a:r>
            <a:rPr lang="en-US" sz="1800" dirty="0"/>
            <a:t> is 9, besides, the </a:t>
          </a:r>
          <a:r>
            <a:rPr lang="en-US" sz="1800" dirty="0" err="1"/>
            <a:t>upazila</a:t>
          </a:r>
          <a:r>
            <a:rPr lang="en-US" sz="1800" dirty="0"/>
            <a:t> also has heritage, places of interest, rivers, markets, various </a:t>
          </a:r>
          <a:r>
            <a:rPr lang="en-US" sz="1800" dirty="0" err="1"/>
            <a:t>trades.The</a:t>
          </a:r>
          <a:r>
            <a:rPr lang="en-US" sz="1800" dirty="0"/>
            <a:t> Union Parishad of the </a:t>
          </a:r>
          <a:r>
            <a:rPr lang="en-US" sz="1800" dirty="0" err="1"/>
            <a:t>upazila</a:t>
          </a:r>
          <a:r>
            <a:rPr lang="en-US" sz="1800" dirty="0"/>
            <a:t> has various rules and regulations including chairman, vice-chairman and female chairman. </a:t>
          </a:r>
        </a:p>
      </dgm:t>
    </dgm:pt>
    <dgm:pt modelId="{D81D930D-B175-4C5D-82A1-0A1AFA636E9F}" type="parTrans" cxnId="{2AA3A993-E5F7-41C0-B2C1-7CF3198BE9FF}">
      <dgm:prSet/>
      <dgm:spPr/>
      <dgm:t>
        <a:bodyPr/>
        <a:lstStyle/>
        <a:p>
          <a:endParaRPr lang="en-GB"/>
        </a:p>
      </dgm:t>
    </dgm:pt>
    <dgm:pt modelId="{EA432682-6701-4686-AFA6-F2B4461FC01F}" type="sibTrans" cxnId="{2AA3A993-E5F7-41C0-B2C1-7CF3198BE9FF}">
      <dgm:prSet/>
      <dgm:spPr/>
      <dgm:t>
        <a:bodyPr/>
        <a:lstStyle/>
        <a:p>
          <a:endParaRPr lang="en-GB"/>
        </a:p>
      </dgm:t>
    </dgm:pt>
    <dgm:pt modelId="{6F29A562-18CF-4045-8662-F2033D979752}">
      <dgm:prSet custT="1"/>
      <dgm:spPr/>
      <dgm:t>
        <a:bodyPr/>
        <a:lstStyle/>
        <a:p>
          <a:pPr>
            <a:buNone/>
          </a:pPr>
          <a:r>
            <a:rPr lang="en-US" sz="2400" b="1" dirty="0"/>
            <a:t>Gram Adalat:</a:t>
          </a:r>
          <a:endParaRPr lang="en-US" sz="2400" dirty="0"/>
        </a:p>
      </dgm:t>
    </dgm:pt>
    <dgm:pt modelId="{C1471FDE-1537-40CB-AF6B-DBFCA9E50BA8}" type="parTrans" cxnId="{78E24EA1-1F5E-49DF-9C67-B14A5E55A4A8}">
      <dgm:prSet/>
      <dgm:spPr/>
      <dgm:t>
        <a:bodyPr/>
        <a:lstStyle/>
        <a:p>
          <a:endParaRPr lang="en-GB"/>
        </a:p>
      </dgm:t>
    </dgm:pt>
    <dgm:pt modelId="{9491F4CC-B9BB-44DA-8081-5B19C8AE50DA}" type="sibTrans" cxnId="{78E24EA1-1F5E-49DF-9C67-B14A5E55A4A8}">
      <dgm:prSet/>
      <dgm:spPr/>
      <dgm:t>
        <a:bodyPr/>
        <a:lstStyle/>
        <a:p>
          <a:endParaRPr lang="en-GB"/>
        </a:p>
      </dgm:t>
    </dgm:pt>
    <dgm:pt modelId="{3E2434EC-210F-446D-8F58-338297622CC8}">
      <dgm:prSet custT="1"/>
      <dgm:spPr/>
      <dgm:t>
        <a:bodyPr/>
        <a:lstStyle/>
        <a:p>
          <a:r>
            <a:rPr lang="en-US" sz="1800" dirty="0"/>
            <a:t>Gram Adalat in Bangladesh provides support to the justice system by easy and quick settlement of disputes and conflicts in certain areas. This application is a complete guideline to understand and implement Gram Adalat. </a:t>
          </a:r>
        </a:p>
      </dgm:t>
    </dgm:pt>
    <dgm:pt modelId="{F0DCB662-F68B-4C9F-9AA8-17F0CA77D508}" type="parTrans" cxnId="{5C564490-0EF1-4150-8DAD-618A600A721E}">
      <dgm:prSet/>
      <dgm:spPr/>
      <dgm:t>
        <a:bodyPr/>
        <a:lstStyle/>
        <a:p>
          <a:endParaRPr lang="en-GB"/>
        </a:p>
      </dgm:t>
    </dgm:pt>
    <dgm:pt modelId="{850904CE-B07F-40E1-8B72-9B391E46C817}" type="sibTrans" cxnId="{5C564490-0EF1-4150-8DAD-618A600A721E}">
      <dgm:prSet/>
      <dgm:spPr/>
      <dgm:t>
        <a:bodyPr/>
        <a:lstStyle/>
        <a:p>
          <a:endParaRPr lang="en-GB"/>
        </a:p>
      </dgm:t>
    </dgm:pt>
    <dgm:pt modelId="{21E78FDF-7BB2-4420-AF0D-D949FEFAB673}" type="pres">
      <dgm:prSet presAssocID="{BD1A361E-754D-4133-BF35-7C8537C9EC95}" presName="linear" presStyleCnt="0">
        <dgm:presLayoutVars>
          <dgm:animLvl val="lvl"/>
          <dgm:resizeHandles val="exact"/>
        </dgm:presLayoutVars>
      </dgm:prSet>
      <dgm:spPr/>
    </dgm:pt>
    <dgm:pt modelId="{22F3FC13-3535-4301-8ADD-D00DAC375C95}" type="pres">
      <dgm:prSet presAssocID="{BBFA6EE1-1D2C-453C-81F1-C140A705B15E}" presName="parentText" presStyleLbl="node1" presStyleIdx="0" presStyleCnt="1" custLinFactNeighborX="-308" custLinFactNeighborY="-15784">
        <dgm:presLayoutVars>
          <dgm:chMax val="0"/>
          <dgm:bulletEnabled val="1"/>
        </dgm:presLayoutVars>
      </dgm:prSet>
      <dgm:spPr/>
    </dgm:pt>
    <dgm:pt modelId="{2D70F323-161A-4DB3-B4A5-595BE330B3D9}" type="pres">
      <dgm:prSet presAssocID="{BBFA6EE1-1D2C-453C-81F1-C140A705B15E}" presName="childText" presStyleLbl="revTx" presStyleIdx="0" presStyleCnt="1">
        <dgm:presLayoutVars>
          <dgm:bulletEnabled val="1"/>
        </dgm:presLayoutVars>
      </dgm:prSet>
      <dgm:spPr/>
    </dgm:pt>
  </dgm:ptLst>
  <dgm:cxnLst>
    <dgm:cxn modelId="{A4EFBF03-8CFC-49B5-B64B-3E2D5714B9B7}" type="presOf" srcId="{E5563532-3BF1-4122-A4EB-A88CCEC9DC93}" destId="{2D70F323-161A-4DB3-B4A5-595BE330B3D9}" srcOrd="0" destOrd="6" presId="urn:microsoft.com/office/officeart/2005/8/layout/vList2"/>
    <dgm:cxn modelId="{DCFD4508-67CF-41E1-9198-1BC33CFB8249}" srcId="{BD1A361E-754D-4133-BF35-7C8537C9EC95}" destId="{BBFA6EE1-1D2C-453C-81F1-C140A705B15E}" srcOrd="0" destOrd="0" parTransId="{2C3E33F6-0826-4879-B6D1-6759996CA70C}" sibTransId="{E85F8D19-39B9-4797-9455-2E7585E37401}"/>
    <dgm:cxn modelId="{B04A2B0E-36AF-4F77-B580-BF92F92407A8}" srcId="{BBFA6EE1-1D2C-453C-81F1-C140A705B15E}" destId="{650DFD33-65C1-42C1-8433-6A24EC91C207}" srcOrd="2" destOrd="0" parTransId="{28B410B6-01E6-4710-B91F-B410F5077AF3}" sibTransId="{90AC7112-6CDF-440C-BEF1-457AD3AD833A}"/>
    <dgm:cxn modelId="{6E8FC111-41C5-47CA-AABE-BC43B7AF6759}" type="presOf" srcId="{BBFA6EE1-1D2C-453C-81F1-C140A705B15E}" destId="{22F3FC13-3535-4301-8ADD-D00DAC375C95}" srcOrd="0" destOrd="0" presId="urn:microsoft.com/office/officeart/2005/8/layout/vList2"/>
    <dgm:cxn modelId="{7D501515-6225-475E-93E4-1B23DFF2C0FA}" srcId="{BBFA6EE1-1D2C-453C-81F1-C140A705B15E}" destId="{D12DB769-5C3E-40D0-B9FB-06FB0646645E}" srcOrd="0" destOrd="0" parTransId="{80CD11BA-DB26-4A92-9C54-4FECC449D107}" sibTransId="{1E42438C-50BF-4AC2-9811-870083E1C9B8}"/>
    <dgm:cxn modelId="{C7963021-D5C4-4509-9F31-DC5125459714}" type="presOf" srcId="{BD1A361E-754D-4133-BF35-7C8537C9EC95}" destId="{21E78FDF-7BB2-4420-AF0D-D949FEFAB673}" srcOrd="0" destOrd="0" presId="urn:microsoft.com/office/officeart/2005/8/layout/vList2"/>
    <dgm:cxn modelId="{2544E22F-AD90-4FAA-B0FD-FCA200BB876A}" type="presOf" srcId="{D12DB769-5C3E-40D0-B9FB-06FB0646645E}" destId="{2D70F323-161A-4DB3-B4A5-595BE330B3D9}" srcOrd="0" destOrd="0" presId="urn:microsoft.com/office/officeart/2005/8/layout/vList2"/>
    <dgm:cxn modelId="{1161FC37-AB04-4D65-98A3-CC01372E5FD2}" type="presOf" srcId="{170A3A5A-9352-4EB2-A60E-AA92CF990362}" destId="{2D70F323-161A-4DB3-B4A5-595BE330B3D9}" srcOrd="0" destOrd="3" presId="urn:microsoft.com/office/officeart/2005/8/layout/vList2"/>
    <dgm:cxn modelId="{030A7353-2A00-4CD6-82FA-E99AC8602A12}" type="presOf" srcId="{9B6933AA-9662-4A22-A81B-B811666C12BE}" destId="{2D70F323-161A-4DB3-B4A5-595BE330B3D9}" srcOrd="0" destOrd="1" presId="urn:microsoft.com/office/officeart/2005/8/layout/vList2"/>
    <dgm:cxn modelId="{5C564490-0EF1-4150-8DAD-618A600A721E}" srcId="{BBFA6EE1-1D2C-453C-81F1-C140A705B15E}" destId="{3E2434EC-210F-446D-8F58-338297622CC8}" srcOrd="5" destOrd="0" parTransId="{F0DCB662-F68B-4C9F-9AA8-17F0CA77D508}" sibTransId="{850904CE-B07F-40E1-8B72-9B391E46C817}"/>
    <dgm:cxn modelId="{2AA3A993-E5F7-41C0-B2C1-7CF3198BE9FF}" srcId="{BBFA6EE1-1D2C-453C-81F1-C140A705B15E}" destId="{170A3A5A-9352-4EB2-A60E-AA92CF990362}" srcOrd="3" destOrd="0" parTransId="{D81D930D-B175-4C5D-82A1-0A1AFA636E9F}" sibTransId="{EA432682-6701-4686-AFA6-F2B4461FC01F}"/>
    <dgm:cxn modelId="{E8BBDD9E-60A5-49BE-9E5B-6C026403EE21}" type="presOf" srcId="{6F29A562-18CF-4045-8662-F2033D979752}" destId="{2D70F323-161A-4DB3-B4A5-595BE330B3D9}" srcOrd="0" destOrd="4" presId="urn:microsoft.com/office/officeart/2005/8/layout/vList2"/>
    <dgm:cxn modelId="{78E24EA1-1F5E-49DF-9C67-B14A5E55A4A8}" srcId="{BBFA6EE1-1D2C-453C-81F1-C140A705B15E}" destId="{6F29A562-18CF-4045-8662-F2033D979752}" srcOrd="4" destOrd="0" parTransId="{C1471FDE-1537-40CB-AF6B-DBFCA9E50BA8}" sibTransId="{9491F4CC-B9BB-44DA-8081-5B19C8AE50DA}"/>
    <dgm:cxn modelId="{2547C5B2-14E2-4E33-9C13-76F783F1AE40}" type="presOf" srcId="{3E2434EC-210F-446D-8F58-338297622CC8}" destId="{2D70F323-161A-4DB3-B4A5-595BE330B3D9}" srcOrd="0" destOrd="5" presId="urn:microsoft.com/office/officeart/2005/8/layout/vList2"/>
    <dgm:cxn modelId="{7F3515BA-7BB1-4E35-AF61-DAFF7E50F755}" srcId="{BBFA6EE1-1D2C-453C-81F1-C140A705B15E}" destId="{E5563532-3BF1-4122-A4EB-A88CCEC9DC93}" srcOrd="6" destOrd="0" parTransId="{18A50AA1-C9EB-498E-A7F1-D69FFA1E4A08}" sibTransId="{45B09E52-1697-4202-B21B-66CFC2995E87}"/>
    <dgm:cxn modelId="{C42539D8-AC64-432D-AD65-E9C7B48A0484}" srcId="{BBFA6EE1-1D2C-453C-81F1-C140A705B15E}" destId="{9B6933AA-9662-4A22-A81B-B811666C12BE}" srcOrd="1" destOrd="0" parTransId="{DBDB3838-2874-4481-BADA-5DB62F3B1CCF}" sibTransId="{D41B99A8-8742-400A-A431-BF39340BAFAD}"/>
    <dgm:cxn modelId="{063809DF-412E-420F-B609-4F981AEC77C4}" type="presOf" srcId="{650DFD33-65C1-42C1-8433-6A24EC91C207}" destId="{2D70F323-161A-4DB3-B4A5-595BE330B3D9}" srcOrd="0" destOrd="2" presId="urn:microsoft.com/office/officeart/2005/8/layout/vList2"/>
    <dgm:cxn modelId="{AA629FFC-B445-46FE-9D00-0D8047EBD0E5}" type="presParOf" srcId="{21E78FDF-7BB2-4420-AF0D-D949FEFAB673}" destId="{22F3FC13-3535-4301-8ADD-D00DAC375C95}" srcOrd="0" destOrd="0" presId="urn:microsoft.com/office/officeart/2005/8/layout/vList2"/>
    <dgm:cxn modelId="{88115E01-BA6A-442E-872F-BF5EE19ACAFD}" type="presParOf" srcId="{21E78FDF-7BB2-4420-AF0D-D949FEFAB673}" destId="{2D70F323-161A-4DB3-B4A5-595BE330B3D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33027D-B64D-4F20-A6D1-337413E776F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C2DB56-7EBE-4FB1-B6EB-F487FA069F12}">
      <dgm:prSet custT="1"/>
      <dgm:spPr/>
      <dgm:t>
        <a:bodyPr/>
        <a:lstStyle/>
        <a:p>
          <a:pPr rtl="0"/>
          <a:r>
            <a:rPr lang="en-US" sz="2900" b="1" dirty="0"/>
            <a:t>Objectives</a:t>
          </a:r>
          <a:br>
            <a:rPr lang="en-US" sz="2900" baseline="0" dirty="0"/>
          </a:br>
          <a:r>
            <a:rPr lang="en-US" sz="2000" baseline="0" dirty="0"/>
            <a:t>1.All The Information of The Union can be found Offline</a:t>
          </a:r>
          <a:br>
            <a:rPr lang="en-US" sz="2000" baseline="0" dirty="0"/>
          </a:br>
          <a:r>
            <a:rPr lang="en-US" sz="2000" baseline="0" dirty="0"/>
            <a:t>2.The apps has update button, any user can update the current information in the app with internet connection, Update will not cost much internet.</a:t>
          </a:r>
          <a:br>
            <a:rPr lang="en-US" sz="2000" baseline="0" dirty="0"/>
          </a:br>
          <a:r>
            <a:rPr lang="en-US" sz="2000" baseline="0" dirty="0"/>
            <a:t>3.</a:t>
          </a:r>
          <a:r>
            <a:rPr lang="en-GB" sz="2000" baseline="0" dirty="0"/>
            <a:t>To provide the following features - Bug fixed- External Service added- User experience improved- Chairman &amp; Member Person Tracking upgraded- Notification section upgraded- Search Section upgraded Account Section upgraded- Language upgraded-etc</a:t>
          </a:r>
        </a:p>
        <a:p>
          <a:pPr rtl="0"/>
          <a:r>
            <a:rPr lang="en-GB" sz="2000" baseline="0" dirty="0"/>
            <a:t>4. To provide the following information -Established, Boundaries, Size, Geographical Location -Distance from District -Time estimate-Media from District Headquarters -Dhaka-Bound Transport, Local Transport, Microbus, CNG etc .Distance from the </a:t>
          </a:r>
          <a:r>
            <a:rPr lang="en-GB" sz="2000" baseline="0" dirty="0" err="1"/>
            <a:t>upazila.Means</a:t>
          </a:r>
          <a:r>
            <a:rPr lang="en-GB" sz="2000" baseline="0" dirty="0"/>
            <a:t> of communication from </a:t>
          </a:r>
          <a:r>
            <a:rPr lang="en-GB" sz="2000" baseline="0" dirty="0" err="1"/>
            <a:t>Upazila</a:t>
          </a:r>
          <a:r>
            <a:rPr lang="en-GB" sz="2000" baseline="0" dirty="0"/>
            <a:t> </a:t>
          </a:r>
          <a:r>
            <a:rPr lang="en-GB" sz="2000" baseline="0" dirty="0" err="1"/>
            <a:t>Sadar</a:t>
          </a:r>
          <a:r>
            <a:rPr lang="en-GB" sz="2000" baseline="0" dirty="0"/>
            <a:t> -Buses, CNG, Microbuses, Mixers, Motorized Vans </a:t>
          </a:r>
          <a:r>
            <a:rPr lang="en-GB" sz="2000" baseline="0" dirty="0" err="1"/>
            <a:t>etc.Population</a:t>
          </a:r>
          <a:r>
            <a:rPr lang="en-GB" sz="2000" baseline="0" dirty="0"/>
            <a:t> -Number of Voters. Etc</a:t>
          </a:r>
          <a:endParaRPr lang="en-US" sz="2000" baseline="0" dirty="0"/>
        </a:p>
      </dgm:t>
    </dgm:pt>
    <dgm:pt modelId="{7761D172-359A-428F-A85B-0B9C770D1307}" type="parTrans" cxnId="{C47FC63A-BA82-4C00-8B1F-308DCC321C05}">
      <dgm:prSet/>
      <dgm:spPr/>
      <dgm:t>
        <a:bodyPr/>
        <a:lstStyle/>
        <a:p>
          <a:endParaRPr lang="en-US"/>
        </a:p>
      </dgm:t>
    </dgm:pt>
    <dgm:pt modelId="{8D37F989-EB7B-4CE1-840E-E3DB20B298BD}" type="sibTrans" cxnId="{C47FC63A-BA82-4C00-8B1F-308DCC321C05}">
      <dgm:prSet/>
      <dgm:spPr/>
      <dgm:t>
        <a:bodyPr/>
        <a:lstStyle/>
        <a:p>
          <a:endParaRPr lang="en-US"/>
        </a:p>
      </dgm:t>
    </dgm:pt>
    <dgm:pt modelId="{2C36DA07-FCAC-4260-AA62-67FD599D0747}" type="pres">
      <dgm:prSet presAssocID="{E933027D-B64D-4F20-A6D1-337413E776F2}" presName="linear" presStyleCnt="0">
        <dgm:presLayoutVars>
          <dgm:animLvl val="lvl"/>
          <dgm:resizeHandles val="exact"/>
        </dgm:presLayoutVars>
      </dgm:prSet>
      <dgm:spPr/>
    </dgm:pt>
    <dgm:pt modelId="{153C1719-4857-4642-A346-3102ED08BA2C}" type="pres">
      <dgm:prSet presAssocID="{2CC2DB56-7EBE-4FB1-B6EB-F487FA069F12}" presName="parentText" presStyleLbl="node1" presStyleIdx="0" presStyleCnt="1" custScaleY="103816">
        <dgm:presLayoutVars>
          <dgm:chMax val="0"/>
          <dgm:bulletEnabled val="1"/>
        </dgm:presLayoutVars>
      </dgm:prSet>
      <dgm:spPr/>
    </dgm:pt>
  </dgm:ptLst>
  <dgm:cxnLst>
    <dgm:cxn modelId="{D5FCEC1C-09A1-4FD6-86DB-8829CB93FA74}" type="presOf" srcId="{2CC2DB56-7EBE-4FB1-B6EB-F487FA069F12}" destId="{153C1719-4857-4642-A346-3102ED08BA2C}" srcOrd="0" destOrd="0" presId="urn:microsoft.com/office/officeart/2005/8/layout/vList2"/>
    <dgm:cxn modelId="{C47FC63A-BA82-4C00-8B1F-308DCC321C05}" srcId="{E933027D-B64D-4F20-A6D1-337413E776F2}" destId="{2CC2DB56-7EBE-4FB1-B6EB-F487FA069F12}" srcOrd="0" destOrd="0" parTransId="{7761D172-359A-428F-A85B-0B9C770D1307}" sibTransId="{8D37F989-EB7B-4CE1-840E-E3DB20B298BD}"/>
    <dgm:cxn modelId="{9FDD24E8-5BAA-4D3E-919D-8BB5CB42B112}" type="presOf" srcId="{E933027D-B64D-4F20-A6D1-337413E776F2}" destId="{2C36DA07-FCAC-4260-AA62-67FD599D0747}" srcOrd="0" destOrd="0" presId="urn:microsoft.com/office/officeart/2005/8/layout/vList2"/>
    <dgm:cxn modelId="{2995EB3C-58B2-455D-A80D-A93B98D79273}" type="presParOf" srcId="{2C36DA07-FCAC-4260-AA62-67FD599D0747}" destId="{153C1719-4857-4642-A346-3102ED08BA2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D0EF258-5E25-4D44-AD30-DA2F6E0B26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C5F3B9-125A-408D-B059-CE1137E74B33}">
      <dgm:prSet/>
      <dgm:spPr/>
      <dgm:t>
        <a:bodyPr/>
        <a:lstStyle/>
        <a:p>
          <a:pPr rtl="0"/>
          <a:r>
            <a:rPr lang="en-US" b="1" dirty="0"/>
            <a:t>Objectives of the Project</a:t>
          </a:r>
          <a:endParaRPr lang="en-US" dirty="0"/>
        </a:p>
      </dgm:t>
    </dgm:pt>
    <dgm:pt modelId="{01CC8D71-5F30-4119-B4A5-DDA6388EC8FB}" type="parTrans" cxnId="{E0B8CB02-99F1-4153-856B-3427604C19CF}">
      <dgm:prSet/>
      <dgm:spPr/>
      <dgm:t>
        <a:bodyPr/>
        <a:lstStyle/>
        <a:p>
          <a:endParaRPr lang="en-US"/>
        </a:p>
      </dgm:t>
    </dgm:pt>
    <dgm:pt modelId="{575B93B6-9B6F-4738-9F4E-7CF9B95419C5}" type="sibTrans" cxnId="{E0B8CB02-99F1-4153-856B-3427604C19CF}">
      <dgm:prSet/>
      <dgm:spPr/>
      <dgm:t>
        <a:bodyPr/>
        <a:lstStyle/>
        <a:p>
          <a:endParaRPr lang="en-US"/>
        </a:p>
      </dgm:t>
    </dgm:pt>
    <dgm:pt modelId="{7B82C209-BC4E-4C84-A008-F2422BF95324}">
      <dgm:prSet/>
      <dgm:spPr/>
      <dgm:t>
        <a:bodyPr/>
        <a:lstStyle/>
        <a:p>
          <a:pPr rtl="0"/>
          <a:r>
            <a:rPr lang="en-US" dirty="0"/>
            <a:t>The main objectives of this project are as follows:</a:t>
          </a:r>
        </a:p>
      </dgm:t>
    </dgm:pt>
    <dgm:pt modelId="{8182B81E-DC0F-4C38-81D4-533DB6FB49CB}" type="parTrans" cxnId="{10D9F832-A305-44C5-85B8-30068BCFADA3}">
      <dgm:prSet/>
      <dgm:spPr/>
      <dgm:t>
        <a:bodyPr/>
        <a:lstStyle/>
        <a:p>
          <a:endParaRPr lang="en-US"/>
        </a:p>
      </dgm:t>
    </dgm:pt>
    <dgm:pt modelId="{95A77547-16AE-42F7-9D9D-C5B61C247C30}" type="sibTrans" cxnId="{10D9F832-A305-44C5-85B8-30068BCFADA3}">
      <dgm:prSet/>
      <dgm:spPr/>
      <dgm:t>
        <a:bodyPr/>
        <a:lstStyle/>
        <a:p>
          <a:endParaRPr lang="en-US"/>
        </a:p>
      </dgm:t>
    </dgm:pt>
    <dgm:pt modelId="{E7835305-9221-4B5A-AD8B-972DDCC1D51E}">
      <dgm:prSet/>
      <dgm:spPr/>
      <dgm:t>
        <a:bodyPr/>
        <a:lstStyle/>
        <a:p>
          <a:pPr rtl="0"/>
          <a:r>
            <a:rPr lang="en-US" b="1" dirty="0"/>
            <a:t>Specific options for Chairman, Members &amp; Local People</a:t>
          </a:r>
          <a:endParaRPr lang="en-US" dirty="0"/>
        </a:p>
      </dgm:t>
    </dgm:pt>
    <dgm:pt modelId="{9FF080CA-70C1-4DFF-8022-1C9A776609EC}" type="sibTrans" cxnId="{1570B664-EB76-4359-9BAC-F74CEB8C38F7}">
      <dgm:prSet/>
      <dgm:spPr/>
      <dgm:t>
        <a:bodyPr/>
        <a:lstStyle/>
        <a:p>
          <a:endParaRPr lang="en-US"/>
        </a:p>
      </dgm:t>
    </dgm:pt>
    <dgm:pt modelId="{96EC36B1-43D8-46CF-A516-B6392A1FE615}" type="parTrans" cxnId="{1570B664-EB76-4359-9BAC-F74CEB8C38F7}">
      <dgm:prSet/>
      <dgm:spPr/>
      <dgm:t>
        <a:bodyPr/>
        <a:lstStyle/>
        <a:p>
          <a:endParaRPr lang="en-US"/>
        </a:p>
      </dgm:t>
    </dgm:pt>
    <dgm:pt modelId="{982ED9A9-04AB-45D5-B585-744905DCD18A}" type="pres">
      <dgm:prSet presAssocID="{8D0EF258-5E25-4D44-AD30-DA2F6E0B265E}" presName="linear" presStyleCnt="0">
        <dgm:presLayoutVars>
          <dgm:animLvl val="lvl"/>
          <dgm:resizeHandles val="exact"/>
        </dgm:presLayoutVars>
      </dgm:prSet>
      <dgm:spPr/>
    </dgm:pt>
    <dgm:pt modelId="{93029538-D05F-4C62-A228-F11B22A810E0}" type="pres">
      <dgm:prSet presAssocID="{79C5F3B9-125A-408D-B059-CE1137E74B33}" presName="parentText" presStyleLbl="node1" presStyleIdx="0" presStyleCnt="3">
        <dgm:presLayoutVars>
          <dgm:chMax val="0"/>
          <dgm:bulletEnabled val="1"/>
        </dgm:presLayoutVars>
      </dgm:prSet>
      <dgm:spPr/>
    </dgm:pt>
    <dgm:pt modelId="{F314B86C-C549-4786-89D1-106449639715}" type="pres">
      <dgm:prSet presAssocID="{575B93B6-9B6F-4738-9F4E-7CF9B95419C5}" presName="spacer" presStyleCnt="0"/>
      <dgm:spPr/>
    </dgm:pt>
    <dgm:pt modelId="{2B310078-87F5-4332-8950-EB62E0C8F72A}" type="pres">
      <dgm:prSet presAssocID="{7B82C209-BC4E-4C84-A008-F2422BF95324}" presName="parentText" presStyleLbl="node1" presStyleIdx="1" presStyleCnt="3">
        <dgm:presLayoutVars>
          <dgm:chMax val="0"/>
          <dgm:bulletEnabled val="1"/>
        </dgm:presLayoutVars>
      </dgm:prSet>
      <dgm:spPr/>
    </dgm:pt>
    <dgm:pt modelId="{863406FE-142B-4BB8-BF60-20EDCAC0F016}" type="pres">
      <dgm:prSet presAssocID="{95A77547-16AE-42F7-9D9D-C5B61C247C30}" presName="spacer" presStyleCnt="0"/>
      <dgm:spPr/>
    </dgm:pt>
    <dgm:pt modelId="{CACCB756-6E95-4C23-B46B-C8BBC5DF4305}" type="pres">
      <dgm:prSet presAssocID="{E7835305-9221-4B5A-AD8B-972DDCC1D51E}" presName="parentText" presStyleLbl="node1" presStyleIdx="2" presStyleCnt="3">
        <dgm:presLayoutVars>
          <dgm:chMax val="0"/>
          <dgm:bulletEnabled val="1"/>
        </dgm:presLayoutVars>
      </dgm:prSet>
      <dgm:spPr/>
    </dgm:pt>
  </dgm:ptLst>
  <dgm:cxnLst>
    <dgm:cxn modelId="{E0B8CB02-99F1-4153-856B-3427604C19CF}" srcId="{8D0EF258-5E25-4D44-AD30-DA2F6E0B265E}" destId="{79C5F3B9-125A-408D-B059-CE1137E74B33}" srcOrd="0" destOrd="0" parTransId="{01CC8D71-5F30-4119-B4A5-DDA6388EC8FB}" sibTransId="{575B93B6-9B6F-4738-9F4E-7CF9B95419C5}"/>
    <dgm:cxn modelId="{10D9F832-A305-44C5-85B8-30068BCFADA3}" srcId="{8D0EF258-5E25-4D44-AD30-DA2F6E0B265E}" destId="{7B82C209-BC4E-4C84-A008-F2422BF95324}" srcOrd="1" destOrd="0" parTransId="{8182B81E-DC0F-4C38-81D4-533DB6FB49CB}" sibTransId="{95A77547-16AE-42F7-9D9D-C5B61C247C30}"/>
    <dgm:cxn modelId="{8547B05C-3352-4FB4-A316-BA866694F894}" type="presOf" srcId="{79C5F3B9-125A-408D-B059-CE1137E74B33}" destId="{93029538-D05F-4C62-A228-F11B22A810E0}" srcOrd="0" destOrd="0" presId="urn:microsoft.com/office/officeart/2005/8/layout/vList2"/>
    <dgm:cxn modelId="{1570B664-EB76-4359-9BAC-F74CEB8C38F7}" srcId="{8D0EF258-5E25-4D44-AD30-DA2F6E0B265E}" destId="{E7835305-9221-4B5A-AD8B-972DDCC1D51E}" srcOrd="2" destOrd="0" parTransId="{96EC36B1-43D8-46CF-A516-B6392A1FE615}" sibTransId="{9FF080CA-70C1-4DFF-8022-1C9A776609EC}"/>
    <dgm:cxn modelId="{235F087E-3539-4BD9-8483-F91A605BC94A}" type="presOf" srcId="{7B82C209-BC4E-4C84-A008-F2422BF95324}" destId="{2B310078-87F5-4332-8950-EB62E0C8F72A}" srcOrd="0" destOrd="0" presId="urn:microsoft.com/office/officeart/2005/8/layout/vList2"/>
    <dgm:cxn modelId="{1CB82E86-ED09-43DB-8F5D-E0F3FB2A0448}" type="presOf" srcId="{8D0EF258-5E25-4D44-AD30-DA2F6E0B265E}" destId="{982ED9A9-04AB-45D5-B585-744905DCD18A}" srcOrd="0" destOrd="0" presId="urn:microsoft.com/office/officeart/2005/8/layout/vList2"/>
    <dgm:cxn modelId="{F69F9BA3-804D-479A-B2AB-48EA5123F4A6}" type="presOf" srcId="{E7835305-9221-4B5A-AD8B-972DDCC1D51E}" destId="{CACCB756-6E95-4C23-B46B-C8BBC5DF4305}" srcOrd="0" destOrd="0" presId="urn:microsoft.com/office/officeart/2005/8/layout/vList2"/>
    <dgm:cxn modelId="{1E1E469D-385C-433A-810F-EFCAA8F96451}" type="presParOf" srcId="{982ED9A9-04AB-45D5-B585-744905DCD18A}" destId="{93029538-D05F-4C62-A228-F11B22A810E0}" srcOrd="0" destOrd="0" presId="urn:microsoft.com/office/officeart/2005/8/layout/vList2"/>
    <dgm:cxn modelId="{12225D80-3B4C-4D53-9270-60DED6DB7AD6}" type="presParOf" srcId="{982ED9A9-04AB-45D5-B585-744905DCD18A}" destId="{F314B86C-C549-4786-89D1-106449639715}" srcOrd="1" destOrd="0" presId="urn:microsoft.com/office/officeart/2005/8/layout/vList2"/>
    <dgm:cxn modelId="{50F58A0E-4EB3-41ED-84DB-BD2403B27C0F}" type="presParOf" srcId="{982ED9A9-04AB-45D5-B585-744905DCD18A}" destId="{2B310078-87F5-4332-8950-EB62E0C8F72A}" srcOrd="2" destOrd="0" presId="urn:microsoft.com/office/officeart/2005/8/layout/vList2"/>
    <dgm:cxn modelId="{18B60DE7-AA47-489A-9143-A05744238A92}" type="presParOf" srcId="{982ED9A9-04AB-45D5-B585-744905DCD18A}" destId="{863406FE-142B-4BB8-BF60-20EDCAC0F016}" srcOrd="3" destOrd="0" presId="urn:microsoft.com/office/officeart/2005/8/layout/vList2"/>
    <dgm:cxn modelId="{253F9598-04C7-467E-9BEE-E1AA535DF2E4}" type="presParOf" srcId="{982ED9A9-04AB-45D5-B585-744905DCD18A}" destId="{CACCB756-6E95-4C23-B46B-C8BBC5DF4305}"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D57C06F-10BC-46C2-9AD1-3991373D12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867BF92-A706-4EE6-9872-99C7885B6002}">
      <dgm:prSet/>
      <dgm:spPr/>
      <dgm:t>
        <a:bodyPr/>
        <a:lstStyle/>
        <a:p>
          <a:pPr rtl="0"/>
          <a:r>
            <a:rPr lang="en-US" b="0" dirty="0"/>
            <a:t>UP Apps Home Activity</a:t>
          </a:r>
        </a:p>
      </dgm:t>
    </dgm:pt>
    <dgm:pt modelId="{F328B166-D843-45E5-8C1E-7A4BCECC2D94}" type="parTrans" cxnId="{F7DBCD43-BCF5-479F-9E45-6D0309D3DBF7}">
      <dgm:prSet/>
      <dgm:spPr/>
      <dgm:t>
        <a:bodyPr/>
        <a:lstStyle/>
        <a:p>
          <a:endParaRPr lang="en-US"/>
        </a:p>
      </dgm:t>
    </dgm:pt>
    <dgm:pt modelId="{4AC0AAA3-AF95-4870-8479-A3507336E189}" type="sibTrans" cxnId="{F7DBCD43-BCF5-479F-9E45-6D0309D3DBF7}">
      <dgm:prSet/>
      <dgm:spPr/>
      <dgm:t>
        <a:bodyPr/>
        <a:lstStyle/>
        <a:p>
          <a:endParaRPr lang="en-US"/>
        </a:p>
      </dgm:t>
    </dgm:pt>
    <dgm:pt modelId="{3B68A963-FA5B-4BDE-913D-0401CD7908DA}" type="pres">
      <dgm:prSet presAssocID="{CD57C06F-10BC-46C2-9AD1-3991373D12D2}" presName="linear" presStyleCnt="0">
        <dgm:presLayoutVars>
          <dgm:animLvl val="lvl"/>
          <dgm:resizeHandles val="exact"/>
        </dgm:presLayoutVars>
      </dgm:prSet>
      <dgm:spPr/>
    </dgm:pt>
    <dgm:pt modelId="{AA63964A-3748-4123-85C4-1C6D95CAF730}" type="pres">
      <dgm:prSet presAssocID="{B867BF92-A706-4EE6-9872-99C7885B6002}" presName="parentText" presStyleLbl="node1" presStyleIdx="0" presStyleCnt="1">
        <dgm:presLayoutVars>
          <dgm:chMax val="0"/>
          <dgm:bulletEnabled val="1"/>
        </dgm:presLayoutVars>
      </dgm:prSet>
      <dgm:spPr/>
    </dgm:pt>
  </dgm:ptLst>
  <dgm:cxnLst>
    <dgm:cxn modelId="{F7DBCD43-BCF5-479F-9E45-6D0309D3DBF7}" srcId="{CD57C06F-10BC-46C2-9AD1-3991373D12D2}" destId="{B867BF92-A706-4EE6-9872-99C7885B6002}" srcOrd="0" destOrd="0" parTransId="{F328B166-D843-45E5-8C1E-7A4BCECC2D94}" sibTransId="{4AC0AAA3-AF95-4870-8479-A3507336E189}"/>
    <dgm:cxn modelId="{37858BDA-AD7F-4383-A0D2-22A17F691A03}" type="presOf" srcId="{CD57C06F-10BC-46C2-9AD1-3991373D12D2}" destId="{3B68A963-FA5B-4BDE-913D-0401CD7908DA}" srcOrd="0" destOrd="0" presId="urn:microsoft.com/office/officeart/2005/8/layout/vList2"/>
    <dgm:cxn modelId="{A300B4F7-8959-4CE4-9144-92CDA4E6AAA5}" type="presOf" srcId="{B867BF92-A706-4EE6-9872-99C7885B6002}" destId="{AA63964A-3748-4123-85C4-1C6D95CAF730}" srcOrd="0" destOrd="0" presId="urn:microsoft.com/office/officeart/2005/8/layout/vList2"/>
    <dgm:cxn modelId="{D30F1277-D22D-4E0C-B782-51B40C74A45E}" type="presParOf" srcId="{3B68A963-FA5B-4BDE-913D-0401CD7908DA}" destId="{AA63964A-3748-4123-85C4-1C6D95CAF73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17A26E-662D-4AF5-AC40-DAD9807AC0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C0C08B-DB63-46CB-9415-657B8707A18E}">
      <dgm:prSet custT="1"/>
      <dgm:spPr/>
      <dgm:t>
        <a:bodyPr/>
        <a:lstStyle/>
        <a:p>
          <a:pPr rtl="0"/>
          <a:r>
            <a:rPr lang="en-US" sz="2400" b="1" dirty="0"/>
            <a:t>Sign Up: </a:t>
          </a:r>
          <a:r>
            <a:rPr lang="en-US" sz="2400" dirty="0"/>
            <a:t>Users need to choose any option to Second Activity which you need</a:t>
          </a:r>
          <a:br>
            <a:rPr lang="en-US" sz="1400" dirty="0"/>
          </a:br>
          <a:endParaRPr lang="en-US" sz="1400" dirty="0"/>
        </a:p>
      </dgm:t>
    </dgm:pt>
    <dgm:pt modelId="{E7264FDE-6F89-45BB-8D93-9B5D1EE5EB59}" type="parTrans" cxnId="{61D61AEA-B4A2-4A99-A966-739905C1EDB9}">
      <dgm:prSet/>
      <dgm:spPr/>
      <dgm:t>
        <a:bodyPr/>
        <a:lstStyle/>
        <a:p>
          <a:endParaRPr lang="en-US"/>
        </a:p>
      </dgm:t>
    </dgm:pt>
    <dgm:pt modelId="{41C92605-8477-4656-87EA-ED26F559013F}" type="sibTrans" cxnId="{61D61AEA-B4A2-4A99-A966-739905C1EDB9}">
      <dgm:prSet/>
      <dgm:spPr/>
      <dgm:t>
        <a:bodyPr/>
        <a:lstStyle/>
        <a:p>
          <a:endParaRPr lang="en-US"/>
        </a:p>
      </dgm:t>
    </dgm:pt>
    <dgm:pt modelId="{4099E27D-2EA1-407D-A02F-1FAB58BA2E32}" type="pres">
      <dgm:prSet presAssocID="{9817A26E-662D-4AF5-AC40-DAD9807AC011}" presName="linear" presStyleCnt="0">
        <dgm:presLayoutVars>
          <dgm:animLvl val="lvl"/>
          <dgm:resizeHandles val="exact"/>
        </dgm:presLayoutVars>
      </dgm:prSet>
      <dgm:spPr/>
    </dgm:pt>
    <dgm:pt modelId="{245D8CE7-CD22-4EFE-9349-7F831F0D5D13}" type="pres">
      <dgm:prSet presAssocID="{92C0C08B-DB63-46CB-9415-657B8707A18E}" presName="parentText" presStyleLbl="node1" presStyleIdx="0" presStyleCnt="1" custScaleY="347571">
        <dgm:presLayoutVars>
          <dgm:chMax val="0"/>
          <dgm:bulletEnabled val="1"/>
        </dgm:presLayoutVars>
      </dgm:prSet>
      <dgm:spPr/>
    </dgm:pt>
  </dgm:ptLst>
  <dgm:cxnLst>
    <dgm:cxn modelId="{C6CC3E57-3418-4BC4-A74E-0C0FDBD9D90D}" type="presOf" srcId="{9817A26E-662D-4AF5-AC40-DAD9807AC011}" destId="{4099E27D-2EA1-407D-A02F-1FAB58BA2E32}" srcOrd="0" destOrd="0" presId="urn:microsoft.com/office/officeart/2005/8/layout/vList2"/>
    <dgm:cxn modelId="{202F40B2-FC2A-437B-BB8E-78A701ADF0FA}" type="presOf" srcId="{92C0C08B-DB63-46CB-9415-657B8707A18E}" destId="{245D8CE7-CD22-4EFE-9349-7F831F0D5D13}" srcOrd="0" destOrd="0" presId="urn:microsoft.com/office/officeart/2005/8/layout/vList2"/>
    <dgm:cxn modelId="{61D61AEA-B4A2-4A99-A966-739905C1EDB9}" srcId="{9817A26E-662D-4AF5-AC40-DAD9807AC011}" destId="{92C0C08B-DB63-46CB-9415-657B8707A18E}" srcOrd="0" destOrd="0" parTransId="{E7264FDE-6F89-45BB-8D93-9B5D1EE5EB59}" sibTransId="{41C92605-8477-4656-87EA-ED26F559013F}"/>
    <dgm:cxn modelId="{E4E15F19-33F2-4AF4-932E-374F7C18A29A}" type="presParOf" srcId="{4099E27D-2EA1-407D-A02F-1FAB58BA2E32}" destId="{245D8CE7-CD22-4EFE-9349-7F831F0D5D1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265B2-7B4B-4104-85C7-BB1A108983FE}">
      <dsp:nvSpPr>
        <dsp:cNvPr id="0" name=""/>
        <dsp:cNvSpPr/>
      </dsp:nvSpPr>
      <dsp:spPr>
        <a:xfrm>
          <a:off x="3189427" y="2214"/>
          <a:ext cx="3588105" cy="307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US" sz="1600" b="1" kern="1200" baseline="0" dirty="0"/>
            <a:t>BY</a:t>
          </a:r>
          <a:endParaRPr lang="en-US" sz="1600" kern="1200" baseline="0" dirty="0"/>
        </a:p>
      </dsp:txBody>
      <dsp:txXfrm>
        <a:off x="3204422" y="17209"/>
        <a:ext cx="3558115" cy="277185"/>
      </dsp:txXfrm>
    </dsp:sp>
    <dsp:sp modelId="{D5CCBC69-B7CA-434B-9600-C49D16865529}">
      <dsp:nvSpPr>
        <dsp:cNvPr id="0" name=""/>
        <dsp:cNvSpPr/>
      </dsp:nvSpPr>
      <dsp:spPr>
        <a:xfrm>
          <a:off x="3189427" y="324748"/>
          <a:ext cx="3588105" cy="307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endParaRPr lang="en-US" sz="1200" kern="1200" baseline="0" dirty="0"/>
        </a:p>
      </dsp:txBody>
      <dsp:txXfrm>
        <a:off x="3204422" y="339743"/>
        <a:ext cx="3558115" cy="277185"/>
      </dsp:txXfrm>
    </dsp:sp>
    <dsp:sp modelId="{3D2FFD71-F332-4E5D-8014-E04E5951339F}">
      <dsp:nvSpPr>
        <dsp:cNvPr id="0" name=""/>
        <dsp:cNvSpPr/>
      </dsp:nvSpPr>
      <dsp:spPr>
        <a:xfrm>
          <a:off x="3189427" y="647282"/>
          <a:ext cx="3588105" cy="307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US" sz="1200" b="1" kern="1200" baseline="0" dirty="0"/>
            <a:t>Md Abdulla Al Mamun</a:t>
          </a:r>
          <a:endParaRPr lang="en-US" sz="1200" kern="1200" dirty="0"/>
        </a:p>
      </dsp:txBody>
      <dsp:txXfrm>
        <a:off x="3204422" y="662277"/>
        <a:ext cx="3558115" cy="277185"/>
      </dsp:txXfrm>
    </dsp:sp>
    <dsp:sp modelId="{6AA72480-7578-417B-9B44-C87251BACB54}">
      <dsp:nvSpPr>
        <dsp:cNvPr id="0" name=""/>
        <dsp:cNvSpPr/>
      </dsp:nvSpPr>
      <dsp:spPr>
        <a:xfrm>
          <a:off x="3189427" y="969817"/>
          <a:ext cx="3588105" cy="307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US" sz="1200" b="1" kern="1200" baseline="0" dirty="0"/>
            <a:t>ID: ECSE 120180320132</a:t>
          </a:r>
          <a:endParaRPr lang="en-US" sz="1200" kern="1200" dirty="0"/>
        </a:p>
      </dsp:txBody>
      <dsp:txXfrm>
        <a:off x="3204422" y="984812"/>
        <a:ext cx="3558115" cy="277185"/>
      </dsp:txXfrm>
    </dsp:sp>
    <dsp:sp modelId="{AD3B421A-7F53-4A2C-BBB6-2E00134773DF}">
      <dsp:nvSpPr>
        <dsp:cNvPr id="0" name=""/>
        <dsp:cNvSpPr/>
      </dsp:nvSpPr>
      <dsp:spPr>
        <a:xfrm>
          <a:off x="3189427" y="1292351"/>
          <a:ext cx="3588105" cy="307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US" sz="1200" kern="1200" dirty="0"/>
            <a:t>Department Of Computer Science &amp; Engineering</a:t>
          </a:r>
        </a:p>
      </dsp:txBody>
      <dsp:txXfrm>
        <a:off x="3204422" y="1307346"/>
        <a:ext cx="3558115" cy="277185"/>
      </dsp:txXfrm>
    </dsp:sp>
    <dsp:sp modelId="{76034D63-ACFA-441E-8679-9FA68EF5BE51}">
      <dsp:nvSpPr>
        <dsp:cNvPr id="0" name=""/>
        <dsp:cNvSpPr/>
      </dsp:nvSpPr>
      <dsp:spPr>
        <a:xfrm>
          <a:off x="3189427" y="1614885"/>
          <a:ext cx="3588105" cy="307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US" sz="1200" kern="1200" dirty="0"/>
            <a:t>Mobile Number: 01757-828572</a:t>
          </a:r>
        </a:p>
      </dsp:txBody>
      <dsp:txXfrm>
        <a:off x="3204422" y="1629880"/>
        <a:ext cx="3558115" cy="277185"/>
      </dsp:txXfrm>
    </dsp:sp>
    <dsp:sp modelId="{B2D4CE3A-4B81-42A3-8008-876FF20B16B0}">
      <dsp:nvSpPr>
        <dsp:cNvPr id="0" name=""/>
        <dsp:cNvSpPr/>
      </dsp:nvSpPr>
      <dsp:spPr>
        <a:xfrm>
          <a:off x="3189427" y="1937419"/>
          <a:ext cx="3588105" cy="307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US" sz="1200" kern="1200" baseline="0" dirty="0"/>
            <a:t>Supervised By</a:t>
          </a:r>
          <a:endParaRPr lang="en-US" sz="1200" kern="1200" dirty="0"/>
        </a:p>
      </dsp:txBody>
      <dsp:txXfrm>
        <a:off x="3204422" y="1952414"/>
        <a:ext cx="3558115" cy="277185"/>
      </dsp:txXfrm>
    </dsp:sp>
    <dsp:sp modelId="{2BA9DA64-4DC8-4A04-9198-B8B2D14A6226}">
      <dsp:nvSpPr>
        <dsp:cNvPr id="0" name=""/>
        <dsp:cNvSpPr/>
      </dsp:nvSpPr>
      <dsp:spPr>
        <a:xfrm>
          <a:off x="3189427" y="2259954"/>
          <a:ext cx="3588105" cy="307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US" sz="1200" kern="1200" baseline="0" dirty="0"/>
            <a:t>Md </a:t>
          </a:r>
          <a:r>
            <a:rPr lang="en-US" sz="1200" kern="1200" baseline="0" dirty="0" err="1"/>
            <a:t>Rabiul</a:t>
          </a:r>
          <a:r>
            <a:rPr lang="en-US" sz="1200" kern="1200" baseline="0" dirty="0"/>
            <a:t> Islam</a:t>
          </a:r>
        </a:p>
      </dsp:txBody>
      <dsp:txXfrm>
        <a:off x="3204422" y="2274949"/>
        <a:ext cx="3558115" cy="277185"/>
      </dsp:txXfrm>
    </dsp:sp>
    <dsp:sp modelId="{812DD937-1742-41F6-8B0F-DFBB7492CE60}">
      <dsp:nvSpPr>
        <dsp:cNvPr id="0" name=""/>
        <dsp:cNvSpPr/>
      </dsp:nvSpPr>
      <dsp:spPr>
        <a:xfrm>
          <a:off x="3189427" y="2582488"/>
          <a:ext cx="3588105" cy="307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US" sz="1200" kern="1200" baseline="0" dirty="0"/>
            <a:t>Co-Advisor Department of CSE</a:t>
          </a:r>
          <a:endParaRPr lang="en-US" sz="1200" kern="1200" dirty="0"/>
        </a:p>
      </dsp:txBody>
      <dsp:txXfrm>
        <a:off x="3204422" y="2597483"/>
        <a:ext cx="3558115" cy="277185"/>
      </dsp:txXfrm>
    </dsp:sp>
    <dsp:sp modelId="{7745D583-E973-4A7A-8C9D-513A8A28866D}">
      <dsp:nvSpPr>
        <dsp:cNvPr id="0" name=""/>
        <dsp:cNvSpPr/>
      </dsp:nvSpPr>
      <dsp:spPr>
        <a:xfrm>
          <a:off x="3189427" y="2905022"/>
          <a:ext cx="3588105" cy="307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US" sz="1200" kern="1200" baseline="0" dirty="0"/>
            <a:t>Northern University Of Business Technology</a:t>
          </a:r>
          <a:endParaRPr lang="en-US" sz="1200" kern="1200" dirty="0"/>
        </a:p>
      </dsp:txBody>
      <dsp:txXfrm>
        <a:off x="3204422" y="2920017"/>
        <a:ext cx="3558115" cy="277185"/>
      </dsp:txXfrm>
    </dsp:sp>
    <dsp:sp modelId="{BD18BA80-47AA-453F-AF5E-F70C02ACCEC2}">
      <dsp:nvSpPr>
        <dsp:cNvPr id="0" name=""/>
        <dsp:cNvSpPr/>
      </dsp:nvSpPr>
      <dsp:spPr>
        <a:xfrm>
          <a:off x="3189427" y="3227556"/>
          <a:ext cx="3588105" cy="307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endParaRPr lang="en-US" sz="1200" b="1" kern="1200" baseline="0" dirty="0"/>
        </a:p>
      </dsp:txBody>
      <dsp:txXfrm>
        <a:off x="3204422" y="3242551"/>
        <a:ext cx="3558115" cy="277185"/>
      </dsp:txXfrm>
    </dsp:sp>
    <dsp:sp modelId="{76418D9E-C484-43F7-A938-5B4A7B6EAF5D}">
      <dsp:nvSpPr>
        <dsp:cNvPr id="0" name=""/>
        <dsp:cNvSpPr/>
      </dsp:nvSpPr>
      <dsp:spPr>
        <a:xfrm>
          <a:off x="3189427" y="3550091"/>
          <a:ext cx="3588105" cy="307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endParaRPr lang="en-US" sz="1600" kern="1200" baseline="0" dirty="0"/>
        </a:p>
      </dsp:txBody>
      <dsp:txXfrm>
        <a:off x="3204422" y="3565086"/>
        <a:ext cx="3558115" cy="2771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049AD-BB47-45C9-B7EE-4E60D2CA0552}">
      <dsp:nvSpPr>
        <dsp:cNvPr id="0" name=""/>
        <dsp:cNvSpPr/>
      </dsp:nvSpPr>
      <dsp:spPr>
        <a:xfrm>
          <a:off x="0" y="17567"/>
          <a:ext cx="9509760" cy="1053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kern="1200" dirty="0"/>
            <a:t>Left Side You can choose the Sound Test and </a:t>
          </a:r>
          <a:r>
            <a:rPr lang="en-US" sz="2000" b="1" kern="1200" dirty="0" err="1"/>
            <a:t>Paribahan</a:t>
          </a:r>
          <a:r>
            <a:rPr lang="en-US" sz="2000" b="1" kern="1200" dirty="0"/>
            <a:t> Services, Middle Pic Choose the Bus Services and Right Side of the Number The Bus Counter</a:t>
          </a:r>
          <a:br>
            <a:rPr lang="en-US" sz="2000" kern="1200" dirty="0"/>
          </a:br>
          <a:endParaRPr lang="en-US" sz="2000" kern="1200" dirty="0"/>
        </a:p>
      </dsp:txBody>
      <dsp:txXfrm>
        <a:off x="51403" y="68970"/>
        <a:ext cx="9406954" cy="9501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101C7-CD8A-4E9B-BAC0-DAE48FCAF7A4}">
      <dsp:nvSpPr>
        <dsp:cNvPr id="0" name=""/>
        <dsp:cNvSpPr/>
      </dsp:nvSpPr>
      <dsp:spPr>
        <a:xfrm>
          <a:off x="0" y="63113"/>
          <a:ext cx="3289465"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dirty="0"/>
            <a:t>Sound Test: </a:t>
          </a:r>
          <a:r>
            <a:rPr lang="en-US" sz="1700" b="0" kern="1200" dirty="0"/>
            <a:t>You can put any English word and Click the Submit Button</a:t>
          </a:r>
          <a:br>
            <a:rPr lang="en-US" sz="1700" b="0" kern="1200" dirty="0"/>
          </a:br>
          <a:endParaRPr lang="en-US" sz="1700" b="0" kern="1200" dirty="0"/>
        </a:p>
      </dsp:txBody>
      <dsp:txXfrm>
        <a:off x="43693" y="106806"/>
        <a:ext cx="3202079" cy="80766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B7EA1-96DD-4139-AAB9-1E845BA370A2}">
      <dsp:nvSpPr>
        <dsp:cNvPr id="0" name=""/>
        <dsp:cNvSpPr/>
      </dsp:nvSpPr>
      <dsp:spPr>
        <a:xfrm>
          <a:off x="0" y="17190"/>
          <a:ext cx="3800104" cy="1105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kern="1200" baseline="0" dirty="0"/>
            <a:t>Chairman &amp; Members: </a:t>
          </a:r>
          <a:r>
            <a:rPr lang="en-US" sz="2100" kern="1200" baseline="0" dirty="0"/>
            <a:t>Quiz, Midterm examination, final examination result publish.</a:t>
          </a:r>
          <a:endParaRPr lang="en-US" sz="2100" kern="1200" dirty="0"/>
        </a:p>
      </dsp:txBody>
      <dsp:txXfrm>
        <a:off x="53973" y="71163"/>
        <a:ext cx="3692158" cy="9977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9902D-DC00-4EB5-9735-C8298B6F395C}">
      <dsp:nvSpPr>
        <dsp:cNvPr id="0" name=""/>
        <dsp:cNvSpPr/>
      </dsp:nvSpPr>
      <dsp:spPr>
        <a:xfrm>
          <a:off x="0" y="19764"/>
          <a:ext cx="3586347" cy="1053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kern="1200" dirty="0"/>
            <a:t>Chairman: </a:t>
          </a:r>
          <a:r>
            <a:rPr lang="en-US" sz="2000" kern="1200" dirty="0"/>
            <a:t>You can </a:t>
          </a:r>
          <a:r>
            <a:rPr lang="en-US" sz="2000" kern="1200" dirty="0" err="1"/>
            <a:t>anytine</a:t>
          </a:r>
          <a:r>
            <a:rPr lang="en-US" sz="2000" kern="1200" dirty="0"/>
            <a:t> check chairman details number </a:t>
          </a:r>
          <a:r>
            <a:rPr lang="en-US" sz="2000" kern="1200"/>
            <a:t>and also</a:t>
          </a:r>
          <a:br>
            <a:rPr lang="en-US" sz="2000" kern="1200" dirty="0"/>
          </a:br>
          <a:endParaRPr lang="en-US" sz="2000" kern="1200" dirty="0"/>
        </a:p>
      </dsp:txBody>
      <dsp:txXfrm>
        <a:off x="51403" y="71167"/>
        <a:ext cx="3483541" cy="95019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6F04A-7BDE-4D24-9C53-A750D1CE9E92}">
      <dsp:nvSpPr>
        <dsp:cNvPr id="0" name=""/>
        <dsp:cNvSpPr/>
      </dsp:nvSpPr>
      <dsp:spPr>
        <a:xfrm>
          <a:off x="0" y="99562"/>
          <a:ext cx="11352810" cy="26267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Technology: </a:t>
          </a:r>
        </a:p>
        <a:p>
          <a:pPr marL="0" lvl="0" indent="0" algn="l" defTabSz="800100" rtl="0">
            <a:lnSpc>
              <a:spcPct val="90000"/>
            </a:lnSpc>
            <a:spcBef>
              <a:spcPct val="0"/>
            </a:spcBef>
            <a:spcAft>
              <a:spcPct val="35000"/>
            </a:spcAft>
            <a:buNone/>
          </a:pPr>
          <a:r>
            <a:rPr lang="en-US" sz="1800" kern="1200" dirty="0"/>
            <a:t>The system development of </a:t>
          </a:r>
          <a:r>
            <a:rPr lang="en-US" sz="1800" kern="1200" dirty="0" err="1"/>
            <a:t>Panta</a:t>
          </a:r>
          <a:r>
            <a:rPr lang="en-US" sz="1800" kern="1200" dirty="0"/>
            <a:t> Para is purposed with uses simplest &amp; easily available technology. This system is based on android like mobile interface, which is very easy to use. This system developed by Programming language </a:t>
          </a:r>
          <a:r>
            <a:rPr lang="en-US" sz="1800" kern="1200" dirty="0" err="1"/>
            <a:t>Java,Database</a:t>
          </a:r>
          <a:r>
            <a:rPr lang="en-US" sz="1800" kern="1200" dirty="0"/>
            <a:t> and XML for design.</a:t>
          </a:r>
        </a:p>
        <a:p>
          <a:pPr marL="0" lvl="0" indent="0" algn="l" defTabSz="800100" rtl="0">
            <a:lnSpc>
              <a:spcPct val="90000"/>
            </a:lnSpc>
            <a:spcBef>
              <a:spcPct val="0"/>
            </a:spcBef>
            <a:spcAft>
              <a:spcPct val="35000"/>
            </a:spcAft>
            <a:buNone/>
          </a:pPr>
          <a:endParaRPr lang="en-US" sz="1800" kern="1200" dirty="0"/>
        </a:p>
        <a:p>
          <a:pPr marL="0" lvl="0" indent="0" algn="l" defTabSz="800100" rtl="0">
            <a:lnSpc>
              <a:spcPct val="90000"/>
            </a:lnSpc>
            <a:spcBef>
              <a:spcPct val="0"/>
            </a:spcBef>
            <a:spcAft>
              <a:spcPct val="35000"/>
            </a:spcAft>
            <a:buNone/>
          </a:pPr>
          <a:endParaRPr lang="en-US" sz="1800" kern="1200" dirty="0"/>
        </a:p>
        <a:p>
          <a:pPr marL="0" lvl="0" indent="0" algn="l" defTabSz="800100" rtl="0">
            <a:lnSpc>
              <a:spcPct val="90000"/>
            </a:lnSpc>
            <a:spcBef>
              <a:spcPct val="0"/>
            </a:spcBef>
            <a:spcAft>
              <a:spcPct val="35000"/>
            </a:spcAft>
            <a:buNone/>
          </a:pPr>
          <a:endParaRPr lang="en-US" sz="1800" kern="1200" dirty="0"/>
        </a:p>
      </dsp:txBody>
      <dsp:txXfrm>
        <a:off x="128226" y="227788"/>
        <a:ext cx="11096358" cy="2370280"/>
      </dsp:txXfrm>
    </dsp:sp>
    <dsp:sp modelId="{307D4E1C-F838-4F3E-AE1C-6E78CD251932}">
      <dsp:nvSpPr>
        <dsp:cNvPr id="0" name=""/>
        <dsp:cNvSpPr/>
      </dsp:nvSpPr>
      <dsp:spPr>
        <a:xfrm>
          <a:off x="0" y="2913495"/>
          <a:ext cx="11352810" cy="26267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Conclusion:</a:t>
          </a:r>
          <a:endParaRPr lang="en-GB" sz="1800" kern="1200" dirty="0"/>
        </a:p>
        <a:p>
          <a:pPr marL="0" lvl="0" indent="0" algn="l" defTabSz="800100" rtl="0">
            <a:lnSpc>
              <a:spcPct val="90000"/>
            </a:lnSpc>
            <a:spcBef>
              <a:spcPct val="0"/>
            </a:spcBef>
            <a:spcAft>
              <a:spcPct val="35000"/>
            </a:spcAft>
            <a:buNone/>
          </a:pPr>
          <a:r>
            <a:rPr lang="en-GB" sz="1800" kern="1200" dirty="0"/>
            <a:t>Great service to the country. It comes down to man from God. I will try my best to </a:t>
          </a:r>
          <a:r>
            <a:rPr lang="en-GB" sz="1800" kern="1200" dirty="0" err="1"/>
            <a:t>fulfill</a:t>
          </a:r>
          <a:r>
            <a:rPr lang="en-GB" sz="1800" kern="1200" dirty="0"/>
            <a:t> the responsibility that has been given to me. On 23/06/2014, the National Web Portal was inaugurated under the Access to Information (A2I) project of the Prime Minister's Office. Which is a landmark step in building a digital Bangladesh? As part of this information window, No. 3 </a:t>
          </a:r>
          <a:r>
            <a:rPr lang="en-GB" sz="1800" kern="1200" dirty="0" err="1"/>
            <a:t>Panta</a:t>
          </a:r>
          <a:r>
            <a:rPr lang="en-GB" sz="1800" kern="1200" dirty="0"/>
            <a:t> Para ‘Union Information Window’ (Union Web Portal) has been opened. Through this information window, people from any part of the world will now be able to know about the history and heritage of the No. 3 </a:t>
          </a:r>
          <a:r>
            <a:rPr lang="en-GB" sz="1800" kern="1200" dirty="0" err="1"/>
            <a:t>Panta</a:t>
          </a:r>
          <a:r>
            <a:rPr lang="en-GB" sz="1800" kern="1200" dirty="0"/>
            <a:t> Para, geographical location, language and culture, education, health, agriculture, transportation, development activities, social service activities, etc. In the current age of information technology, I can present the No. 3 </a:t>
          </a:r>
          <a:r>
            <a:rPr lang="en-GB" sz="1800" kern="1200" dirty="0" err="1"/>
            <a:t>Panta</a:t>
          </a:r>
          <a:r>
            <a:rPr lang="en-GB" sz="1800" kern="1200" dirty="0"/>
            <a:t> Para Union to the people of the world. And this has been possible only through the creation of this information window.</a:t>
          </a:r>
          <a:endParaRPr lang="en-US" sz="1800" kern="1200" dirty="0"/>
        </a:p>
      </dsp:txBody>
      <dsp:txXfrm>
        <a:off x="128226" y="3041721"/>
        <a:ext cx="11096358" cy="23702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5686A-F61A-456B-BEED-B601CD394AF2}">
      <dsp:nvSpPr>
        <dsp:cNvPr id="0" name=""/>
        <dsp:cNvSpPr/>
      </dsp:nvSpPr>
      <dsp:spPr>
        <a:xfrm>
          <a:off x="0" y="0"/>
          <a:ext cx="11697195" cy="6044540"/>
        </a:xfrm>
        <a:prstGeom prst="roundRect">
          <a:avLst>
            <a:gd name="adj" fmla="val 10000"/>
          </a:avLst>
        </a:prstGeom>
        <a:blipFill>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2752" tIns="682752" rIns="682752" bIns="682752" numCol="1" spcCol="1270" anchor="ctr" anchorCtr="0">
          <a:noAutofit/>
        </a:bodyPr>
        <a:lstStyle/>
        <a:p>
          <a:pPr marL="0" lvl="0" indent="0" algn="ctr" defTabSz="4267200" rtl="0">
            <a:lnSpc>
              <a:spcPct val="90000"/>
            </a:lnSpc>
            <a:spcBef>
              <a:spcPct val="0"/>
            </a:spcBef>
            <a:spcAft>
              <a:spcPct val="35000"/>
            </a:spcAft>
            <a:buNone/>
          </a:pPr>
          <a:endParaRPr lang="en-US" sz="9600" kern="1200" dirty="0"/>
        </a:p>
        <a:p>
          <a:pPr marL="0" lvl="0" indent="0" algn="ctr" defTabSz="4267200" rtl="0">
            <a:lnSpc>
              <a:spcPct val="90000"/>
            </a:lnSpc>
            <a:spcBef>
              <a:spcPct val="0"/>
            </a:spcBef>
            <a:spcAft>
              <a:spcPct val="35000"/>
            </a:spcAft>
            <a:buNone/>
          </a:pPr>
          <a:r>
            <a:rPr lang="en-US" sz="9600" kern="1200" dirty="0"/>
            <a:t>Thank You</a:t>
          </a:r>
        </a:p>
        <a:p>
          <a:pPr marL="0" lvl="0" indent="0" algn="ctr" defTabSz="4267200" rtl="0">
            <a:lnSpc>
              <a:spcPct val="90000"/>
            </a:lnSpc>
            <a:spcBef>
              <a:spcPct val="0"/>
            </a:spcBef>
            <a:spcAft>
              <a:spcPct val="35000"/>
            </a:spcAft>
            <a:buNone/>
          </a:pPr>
          <a:endParaRPr lang="en-US" sz="5200" kern="1200" dirty="0"/>
        </a:p>
      </dsp:txBody>
      <dsp:txXfrm>
        <a:off x="0" y="2417816"/>
        <a:ext cx="11697195" cy="2417816"/>
      </dsp:txXfrm>
    </dsp:sp>
    <dsp:sp modelId="{87910DAA-4BA4-4D5F-A74B-218F240E6E05}">
      <dsp:nvSpPr>
        <dsp:cNvPr id="0" name=""/>
        <dsp:cNvSpPr/>
      </dsp:nvSpPr>
      <dsp:spPr>
        <a:xfrm>
          <a:off x="4842181" y="362672"/>
          <a:ext cx="2012831" cy="2012831"/>
        </a:xfrm>
        <a:prstGeom prst="ellipse">
          <a:avLst/>
        </a:prstGeom>
        <a:solidFill>
          <a:schemeClr val="accent1">
            <a:tint val="50000"/>
            <a:hueOff val="0"/>
            <a:satOff val="0"/>
            <a:lumOff val="0"/>
            <a:alphaOff val="0"/>
          </a:schemeClr>
        </a:solidFill>
        <a:ln>
          <a:noFill/>
        </a:ln>
        <a:effectLst>
          <a:outerShdw blurRad="38100" dist="25400" dir="5400000" algn="t" rotWithShape="0">
            <a:srgbClr val="000000">
              <a:alpha val="50000"/>
            </a:srgbClr>
          </a:outerShdw>
        </a:effectLst>
      </dsp:spPr>
      <dsp:style>
        <a:lnRef idx="0">
          <a:scrgbClr r="0" g="0" b="0"/>
        </a:lnRef>
        <a:fillRef idx="1">
          <a:scrgbClr r="0" g="0" b="0"/>
        </a:fillRef>
        <a:effectRef idx="2">
          <a:scrgbClr r="0" g="0" b="0"/>
        </a:effectRef>
        <a:fontRef idx="minor"/>
      </dsp:style>
    </dsp:sp>
    <dsp:sp modelId="{E143DBB7-69B8-4AC4-9328-DFCD49B0B97C}">
      <dsp:nvSpPr>
        <dsp:cNvPr id="0" name=""/>
        <dsp:cNvSpPr/>
      </dsp:nvSpPr>
      <dsp:spPr>
        <a:xfrm>
          <a:off x="467887" y="4835632"/>
          <a:ext cx="10761419" cy="906681"/>
        </a:xfrm>
        <a:prstGeom prst="leftRightArrow">
          <a:avLst/>
        </a:prstGeom>
        <a:blipFill>
          <a:blip xmlns:r="http://schemas.openxmlformats.org/officeDocument/2006/relationships" r:embed="rId1">
            <a:duotone>
              <a:schemeClr val="accent1">
                <a:tint val="60000"/>
                <a:hueOff val="0"/>
                <a:satOff val="0"/>
                <a:lumOff val="0"/>
                <a:alphaOff val="0"/>
                <a:shade val="22000"/>
                <a:satMod val="160000"/>
              </a:schemeClr>
              <a:schemeClr val="accent1">
                <a:tint val="60000"/>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F79C4-112F-486E-A671-6CCA8796B96F}">
      <dsp:nvSpPr>
        <dsp:cNvPr id="0" name=""/>
        <dsp:cNvSpPr/>
      </dsp:nvSpPr>
      <dsp:spPr>
        <a:xfrm>
          <a:off x="0" y="82707"/>
          <a:ext cx="11519065" cy="6282885"/>
        </a:xfrm>
        <a:prstGeom prst="roundRect">
          <a:avLst/>
        </a:prstGeom>
        <a:solidFill>
          <a:schemeClr val="accent1">
            <a:hueOff val="0"/>
            <a:satOff val="0"/>
            <a:lumOff val="0"/>
            <a:alphaOff val="0"/>
          </a:schemeClr>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b="1" u="sng" kern="1200" dirty="0"/>
            <a:t>Introduction</a:t>
          </a:r>
          <a:endParaRPr lang="en-US" sz="2300" kern="1200" dirty="0"/>
        </a:p>
        <a:p>
          <a:pPr marL="0" lvl="0" indent="0" algn="l" defTabSz="1022350" rtl="0">
            <a:lnSpc>
              <a:spcPct val="90000"/>
            </a:lnSpc>
            <a:spcBef>
              <a:spcPct val="0"/>
            </a:spcBef>
            <a:spcAft>
              <a:spcPct val="35000"/>
            </a:spcAft>
            <a:buNone/>
          </a:pPr>
          <a:r>
            <a:rPr lang="en-US" sz="2300" kern="1200" dirty="0"/>
            <a:t># An interactive android based mobile application “</a:t>
          </a:r>
          <a:r>
            <a:rPr lang="en-US" sz="2300" kern="1200" dirty="0" err="1"/>
            <a:t>Panta</a:t>
          </a:r>
          <a:r>
            <a:rPr lang="en-US" sz="2300" kern="1200" dirty="0"/>
            <a:t> Para Union Apps” can be defined as an online &amp; Offline learning portal like the environment of physical e-Book.</a:t>
          </a:r>
          <a:br>
            <a:rPr lang="en-US" sz="2300" kern="1200" dirty="0"/>
          </a:br>
          <a:br>
            <a:rPr lang="en-US" sz="2300" kern="1200" dirty="0"/>
          </a:br>
          <a:r>
            <a:rPr lang="en-US" sz="2300" kern="1200" dirty="0"/>
            <a:t>#  Apps are to Provide advanced information experiences by allowing chairman and members to </a:t>
          </a:r>
        </a:p>
        <a:p>
          <a:pPr marL="0" lvl="0" indent="0" algn="l" defTabSz="1022350" rtl="0">
            <a:lnSpc>
              <a:spcPct val="90000"/>
            </a:lnSpc>
            <a:spcBef>
              <a:spcPct val="0"/>
            </a:spcBef>
            <a:spcAft>
              <a:spcPct val="35000"/>
            </a:spcAft>
            <a:buNone/>
          </a:pPr>
          <a:r>
            <a:rPr lang="en-US" sz="2300" kern="1200" dirty="0"/>
            <a:t>     Participate in remote learning communities by using android mobile phones.</a:t>
          </a:r>
          <a:br>
            <a:rPr lang="en-US" sz="2300" kern="1200" dirty="0"/>
          </a:br>
          <a:r>
            <a:rPr lang="en-US" sz="2300" kern="1200" dirty="0"/>
            <a:t># Android based virtual e-Book is very common to this modern era.</a:t>
          </a:r>
          <a:br>
            <a:rPr lang="en-US" sz="2300" kern="1200" dirty="0"/>
          </a:br>
          <a:br>
            <a:rPr lang="en-US" sz="2300" kern="1200" dirty="0"/>
          </a:br>
          <a:r>
            <a:rPr lang="en-US" sz="2300" kern="1200" dirty="0"/>
            <a:t># Many developed countries are using virtual e-Book to provide online education to the students and people.</a:t>
          </a:r>
          <a:br>
            <a:rPr lang="en-US" sz="2300" kern="1200" dirty="0"/>
          </a:br>
          <a:br>
            <a:rPr lang="en-US" sz="2300" kern="1200" dirty="0"/>
          </a:br>
          <a:r>
            <a:rPr lang="en-US" sz="2300" kern="1200" dirty="0"/>
            <a:t># </a:t>
          </a:r>
          <a:r>
            <a:rPr lang="en-US" sz="2300" kern="1200" dirty="0" err="1"/>
            <a:t>Panta</a:t>
          </a:r>
          <a:r>
            <a:rPr lang="en-US" sz="2300" kern="1200" dirty="0"/>
            <a:t> Para Apps will be a great platform for the Chairman and the Members.</a:t>
          </a:r>
          <a:br>
            <a:rPr lang="en-US" sz="2300" kern="1200" dirty="0"/>
          </a:br>
          <a:endParaRPr lang="en-US" sz="2300" kern="1200" dirty="0"/>
        </a:p>
        <a:p>
          <a:pPr marL="0" lvl="0" indent="0" algn="l" defTabSz="1022350" rtl="0">
            <a:lnSpc>
              <a:spcPct val="90000"/>
            </a:lnSpc>
            <a:spcBef>
              <a:spcPct val="0"/>
            </a:spcBef>
            <a:spcAft>
              <a:spcPct val="35000"/>
            </a:spcAft>
            <a:buNone/>
          </a:pPr>
          <a:r>
            <a:rPr lang="en-US" sz="2300" kern="1200" dirty="0"/>
            <a:t># We believe that </a:t>
          </a:r>
          <a:r>
            <a:rPr lang="en-US" sz="2300" kern="1200" dirty="0" err="1"/>
            <a:t>Panta</a:t>
          </a:r>
          <a:r>
            <a:rPr lang="en-US" sz="2300" kern="1200" dirty="0"/>
            <a:t> Para Apps will be fastest and easiest android base mobile application for getting information all union parishad people. </a:t>
          </a:r>
        </a:p>
      </dsp:txBody>
      <dsp:txXfrm>
        <a:off x="306705" y="389412"/>
        <a:ext cx="10905655" cy="56694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F79C4-112F-486E-A671-6CCA8796B96F}">
      <dsp:nvSpPr>
        <dsp:cNvPr id="0" name=""/>
        <dsp:cNvSpPr/>
      </dsp:nvSpPr>
      <dsp:spPr>
        <a:xfrm>
          <a:off x="0" y="284891"/>
          <a:ext cx="11519065" cy="5878517"/>
        </a:xfrm>
        <a:prstGeom prst="roundRect">
          <a:avLst/>
        </a:prstGeom>
        <a:solidFill>
          <a:schemeClr val="accent1">
            <a:hueOff val="0"/>
            <a:satOff val="0"/>
            <a:lumOff val="0"/>
            <a:alphaOff val="0"/>
          </a:schemeClr>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u="sng" kern="1200" dirty="0"/>
            <a:t>Motivation</a:t>
          </a:r>
          <a:endParaRPr lang="en-US" sz="2400" kern="1200" dirty="0"/>
        </a:p>
        <a:p>
          <a:pPr marL="0" lvl="0" indent="0" algn="l" defTabSz="1066800">
            <a:lnSpc>
              <a:spcPct val="90000"/>
            </a:lnSpc>
            <a:spcBef>
              <a:spcPct val="0"/>
            </a:spcBef>
            <a:spcAft>
              <a:spcPct val="35000"/>
            </a:spcAft>
            <a:buNone/>
          </a:pPr>
          <a:r>
            <a:rPr lang="en-US" sz="2400" kern="1200" dirty="0"/>
            <a:t>We believe that </a:t>
          </a:r>
          <a:r>
            <a:rPr lang="en-US" sz="2400" kern="1200" dirty="0" err="1"/>
            <a:t>Panta</a:t>
          </a:r>
          <a:r>
            <a:rPr lang="en-US" sz="2400" kern="1200" dirty="0"/>
            <a:t> Para Union Android Apps will be fastest and easiest android base mobile application for help us All of Union Peoples. Here we are attempting to approximate the shared and supportive environment of a real world class. But </a:t>
          </a:r>
          <a:r>
            <a:rPr lang="en-US" sz="2400" kern="1200" dirty="0" err="1"/>
            <a:t>Panta</a:t>
          </a:r>
          <a:r>
            <a:rPr lang="en-US" sz="2400" kern="1200" dirty="0"/>
            <a:t> Para Union Android Apps makes a huge difference in information about Union and learning. Offering an online solution to public to get connected with members to chairman will enable easy interactive, efficient communication from both end and it will develop the process of Communication. So it is a better getting information for all union parishad people</a:t>
          </a:r>
        </a:p>
      </dsp:txBody>
      <dsp:txXfrm>
        <a:off x="286966" y="571857"/>
        <a:ext cx="10945133" cy="53045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E2C94-A56C-454A-A0AD-D536D04555C2}">
      <dsp:nvSpPr>
        <dsp:cNvPr id="0" name=""/>
        <dsp:cNvSpPr/>
      </dsp:nvSpPr>
      <dsp:spPr>
        <a:xfrm>
          <a:off x="0" y="77815"/>
          <a:ext cx="11531401"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b="1" kern="1200" dirty="0"/>
            <a:t>Aims of the Project</a:t>
          </a:r>
          <a:endParaRPr lang="en-US" sz="3200" kern="1200" dirty="0"/>
        </a:p>
      </dsp:txBody>
      <dsp:txXfrm>
        <a:off x="36553" y="114368"/>
        <a:ext cx="11458295" cy="675694"/>
      </dsp:txXfrm>
    </dsp:sp>
    <dsp:sp modelId="{474B6D77-5E1F-4DD1-BD4C-75DEDB1DA310}">
      <dsp:nvSpPr>
        <dsp:cNvPr id="0" name=""/>
        <dsp:cNvSpPr/>
      </dsp:nvSpPr>
      <dsp:spPr>
        <a:xfrm>
          <a:off x="0" y="918775"/>
          <a:ext cx="11531401"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t>The main aims of this project are as follows</a:t>
          </a:r>
        </a:p>
      </dsp:txBody>
      <dsp:txXfrm>
        <a:off x="36553" y="955328"/>
        <a:ext cx="11458295" cy="675694"/>
      </dsp:txXfrm>
    </dsp:sp>
    <dsp:sp modelId="{22F3FC13-3535-4301-8ADD-D00DAC375C95}">
      <dsp:nvSpPr>
        <dsp:cNvPr id="0" name=""/>
        <dsp:cNvSpPr/>
      </dsp:nvSpPr>
      <dsp:spPr>
        <a:xfrm>
          <a:off x="0" y="1759735"/>
          <a:ext cx="11531401"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endParaRPr lang="en-US" sz="3200" kern="1200" dirty="0"/>
        </a:p>
      </dsp:txBody>
      <dsp:txXfrm>
        <a:off x="36553" y="1796288"/>
        <a:ext cx="11458295" cy="675694"/>
      </dsp:txXfrm>
    </dsp:sp>
    <dsp:sp modelId="{2D70F323-161A-4DB3-B4A5-595BE330B3D9}">
      <dsp:nvSpPr>
        <dsp:cNvPr id="0" name=""/>
        <dsp:cNvSpPr/>
      </dsp:nvSpPr>
      <dsp:spPr>
        <a:xfrm>
          <a:off x="0" y="2508535"/>
          <a:ext cx="11531401" cy="284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6122"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kern="1200" dirty="0"/>
            <a:t>Exposure to an online learning platform</a:t>
          </a:r>
        </a:p>
        <a:p>
          <a:pPr marL="228600" lvl="1" indent="-228600" algn="l" defTabSz="1111250" rtl="0">
            <a:lnSpc>
              <a:spcPct val="90000"/>
            </a:lnSpc>
            <a:spcBef>
              <a:spcPct val="0"/>
            </a:spcBef>
            <a:spcAft>
              <a:spcPct val="20000"/>
            </a:spcAft>
            <a:buChar char="•"/>
          </a:pPr>
          <a:r>
            <a:rPr lang="en-US" sz="2500" kern="1200" dirty="0"/>
            <a:t>Make easy to use information technology</a:t>
          </a:r>
        </a:p>
        <a:p>
          <a:pPr marL="228600" lvl="1" indent="-228600" algn="l" defTabSz="1111250" rtl="0">
            <a:lnSpc>
              <a:spcPct val="90000"/>
            </a:lnSpc>
            <a:spcBef>
              <a:spcPct val="0"/>
            </a:spcBef>
            <a:spcAft>
              <a:spcPct val="20000"/>
            </a:spcAft>
            <a:buChar char="•"/>
          </a:pPr>
          <a:r>
            <a:rPr lang="en-US" sz="2500" kern="1200" dirty="0"/>
            <a:t>Spread your knowledge with everyone</a:t>
          </a:r>
        </a:p>
        <a:p>
          <a:pPr marL="228600" lvl="1" indent="-228600" algn="l" defTabSz="1111250" rtl="0">
            <a:lnSpc>
              <a:spcPct val="90000"/>
            </a:lnSpc>
            <a:spcBef>
              <a:spcPct val="0"/>
            </a:spcBef>
            <a:spcAft>
              <a:spcPct val="20000"/>
            </a:spcAft>
            <a:buChar char="•"/>
          </a:pPr>
          <a:r>
            <a:rPr lang="en-US" sz="2500" kern="1200" dirty="0"/>
            <a:t>Is willing to try new technology</a:t>
          </a:r>
        </a:p>
        <a:p>
          <a:pPr marL="228600" lvl="1" indent="-228600" algn="l" defTabSz="1111250" rtl="0">
            <a:lnSpc>
              <a:spcPct val="90000"/>
            </a:lnSpc>
            <a:spcBef>
              <a:spcPct val="0"/>
            </a:spcBef>
            <a:spcAft>
              <a:spcPct val="20000"/>
            </a:spcAft>
            <a:buChar char="•"/>
          </a:pPr>
          <a:r>
            <a:rPr lang="en-US" sz="2500" kern="1200" dirty="0"/>
            <a:t>Is comfortable with his training skills</a:t>
          </a:r>
        </a:p>
        <a:p>
          <a:pPr marL="228600" lvl="1" indent="-228600" algn="l" defTabSz="1111250" rtl="0">
            <a:lnSpc>
              <a:spcPct val="90000"/>
            </a:lnSpc>
            <a:spcBef>
              <a:spcPct val="0"/>
            </a:spcBef>
            <a:spcAft>
              <a:spcPct val="20000"/>
            </a:spcAft>
            <a:buChar char="•"/>
          </a:pPr>
          <a:r>
            <a:rPr lang="en-US" sz="2500" kern="1200" dirty="0"/>
            <a:t>Engaged in the learning process</a:t>
          </a:r>
        </a:p>
        <a:p>
          <a:pPr marL="228600" lvl="1" indent="-228600" algn="l" defTabSz="1111250" rtl="0">
            <a:lnSpc>
              <a:spcPct val="90000"/>
            </a:lnSpc>
            <a:spcBef>
              <a:spcPct val="0"/>
            </a:spcBef>
            <a:spcAft>
              <a:spcPct val="20000"/>
            </a:spcAft>
            <a:buChar char="•"/>
          </a:pPr>
          <a:r>
            <a:rPr lang="en-US" sz="2500" kern="1200" dirty="0"/>
            <a:t>Make Services open the local people.</a:t>
          </a:r>
        </a:p>
      </dsp:txBody>
      <dsp:txXfrm>
        <a:off x="0" y="2508535"/>
        <a:ext cx="11531401" cy="2848320"/>
      </dsp:txXfrm>
    </dsp:sp>
    <dsp:sp modelId="{37B1C2D7-4935-479C-BB7D-5BD216240258}">
      <dsp:nvSpPr>
        <dsp:cNvPr id="0" name=""/>
        <dsp:cNvSpPr/>
      </dsp:nvSpPr>
      <dsp:spPr>
        <a:xfrm>
          <a:off x="0" y="5356855"/>
          <a:ext cx="11531401"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endParaRPr lang="en-US" sz="3200" kern="1200" dirty="0"/>
        </a:p>
      </dsp:txBody>
      <dsp:txXfrm>
        <a:off x="36553" y="5393408"/>
        <a:ext cx="11458295" cy="675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3FC13-3535-4301-8ADD-D00DAC375C95}">
      <dsp:nvSpPr>
        <dsp:cNvPr id="0" name=""/>
        <dsp:cNvSpPr/>
      </dsp:nvSpPr>
      <dsp:spPr>
        <a:xfrm>
          <a:off x="0" y="29913"/>
          <a:ext cx="11531401" cy="1521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rtl="0">
            <a:lnSpc>
              <a:spcPct val="90000"/>
            </a:lnSpc>
            <a:spcBef>
              <a:spcPct val="0"/>
            </a:spcBef>
            <a:spcAft>
              <a:spcPct val="35000"/>
            </a:spcAft>
            <a:buNone/>
          </a:pPr>
          <a:r>
            <a:rPr lang="en-US" sz="6500" kern="1200" dirty="0"/>
            <a:t>Related Works</a:t>
          </a:r>
        </a:p>
      </dsp:txBody>
      <dsp:txXfrm>
        <a:off x="74249" y="104162"/>
        <a:ext cx="11382903" cy="1372502"/>
      </dsp:txXfrm>
    </dsp:sp>
    <dsp:sp modelId="{2D70F323-161A-4DB3-B4A5-595BE330B3D9}">
      <dsp:nvSpPr>
        <dsp:cNvPr id="0" name=""/>
        <dsp:cNvSpPr/>
      </dsp:nvSpPr>
      <dsp:spPr>
        <a:xfrm>
          <a:off x="0" y="2103084"/>
          <a:ext cx="11531401" cy="3498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6122" tIns="30480" rIns="170688" bIns="30480" numCol="1" spcCol="1270" anchor="t" anchorCtr="0">
          <a:noAutofit/>
        </a:bodyPr>
        <a:lstStyle/>
        <a:p>
          <a:pPr marL="228600" lvl="1" indent="-228600" algn="l" defTabSz="1066800" rtl="0">
            <a:lnSpc>
              <a:spcPct val="90000"/>
            </a:lnSpc>
            <a:spcBef>
              <a:spcPct val="0"/>
            </a:spcBef>
            <a:spcAft>
              <a:spcPct val="20000"/>
            </a:spcAft>
            <a:buFont typeface="Arial" panose="020B0604020202020204" pitchFamily="34" charset="0"/>
            <a:buNone/>
          </a:pPr>
          <a:r>
            <a:rPr lang="en-US" sz="2400" b="1" u="sng" kern="1200" dirty="0"/>
            <a:t>Amar UP:</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One of my UP applications is </a:t>
          </a:r>
          <a:r>
            <a:rPr lang="en-US" sz="1800" kern="1200" dirty="0" err="1"/>
            <a:t>Janakalyan</a:t>
          </a:r>
          <a:r>
            <a:rPr lang="en-US" sz="1800" kern="1200" dirty="0"/>
            <a:t> core applications. Find out the details of your district, college, union soon.</a:t>
          </a:r>
        </a:p>
        <a:p>
          <a:pPr marL="228600" lvl="1" indent="-228600" algn="l" defTabSz="1066800">
            <a:lnSpc>
              <a:spcPct val="90000"/>
            </a:lnSpc>
            <a:spcBef>
              <a:spcPct val="0"/>
            </a:spcBef>
            <a:spcAft>
              <a:spcPct val="20000"/>
            </a:spcAft>
            <a:buNone/>
          </a:pPr>
          <a:r>
            <a:rPr lang="en-US" sz="2400" b="1" kern="1200" dirty="0" err="1"/>
            <a:t>Nagarkanda</a:t>
          </a:r>
          <a:r>
            <a:rPr lang="en-US" sz="2400" b="1" kern="1200" dirty="0"/>
            <a:t> </a:t>
          </a:r>
          <a:r>
            <a:rPr lang="en-US" sz="2400" b="1" kern="1200" dirty="0" err="1"/>
            <a:t>Upazila</a:t>
          </a:r>
          <a:r>
            <a:rPr lang="en-US" sz="2400" b="1" kern="1200" dirty="0"/>
            <a:t>:</a:t>
          </a:r>
          <a:endParaRPr lang="en-US" sz="2400" kern="1200" dirty="0"/>
        </a:p>
        <a:p>
          <a:pPr marL="171450" lvl="1" indent="-171450" algn="l" defTabSz="800100">
            <a:lnSpc>
              <a:spcPct val="90000"/>
            </a:lnSpc>
            <a:spcBef>
              <a:spcPct val="0"/>
            </a:spcBef>
            <a:spcAft>
              <a:spcPct val="20000"/>
            </a:spcAft>
            <a:buChar char="•"/>
          </a:pPr>
          <a:r>
            <a:rPr lang="en-US" sz="1800" kern="1200" dirty="0" err="1"/>
            <a:t>Nagarkanda</a:t>
          </a:r>
          <a:r>
            <a:rPr lang="en-US" sz="1800" kern="1200" dirty="0"/>
            <a:t> is an </a:t>
          </a:r>
          <a:r>
            <a:rPr lang="en-US" sz="1800" kern="1200" dirty="0" err="1"/>
            <a:t>upazila</a:t>
          </a:r>
          <a:r>
            <a:rPr lang="en-US" sz="1800" kern="1200" dirty="0"/>
            <a:t> in Faridpur district in the Dhaka division of Bangladesh. The total number of unions in this </a:t>
          </a:r>
          <a:r>
            <a:rPr lang="en-US" sz="1800" kern="1200" dirty="0" err="1"/>
            <a:t>upazila</a:t>
          </a:r>
          <a:r>
            <a:rPr lang="en-US" sz="1800" kern="1200" dirty="0"/>
            <a:t> is 9, besides, the </a:t>
          </a:r>
          <a:r>
            <a:rPr lang="en-US" sz="1800" kern="1200" dirty="0" err="1"/>
            <a:t>upazila</a:t>
          </a:r>
          <a:r>
            <a:rPr lang="en-US" sz="1800" kern="1200" dirty="0"/>
            <a:t> also has heritage, places of interest, rivers, markets, various </a:t>
          </a:r>
          <a:r>
            <a:rPr lang="en-US" sz="1800" kern="1200" dirty="0" err="1"/>
            <a:t>trades.The</a:t>
          </a:r>
          <a:r>
            <a:rPr lang="en-US" sz="1800" kern="1200" dirty="0"/>
            <a:t> Union Parishad of the </a:t>
          </a:r>
          <a:r>
            <a:rPr lang="en-US" sz="1800" kern="1200" dirty="0" err="1"/>
            <a:t>upazila</a:t>
          </a:r>
          <a:r>
            <a:rPr lang="en-US" sz="1800" kern="1200" dirty="0"/>
            <a:t> has various rules and regulations including chairman, vice-chairman and female chairman. </a:t>
          </a:r>
        </a:p>
        <a:p>
          <a:pPr marL="228600" lvl="1" indent="-228600" algn="l" defTabSz="1066800">
            <a:lnSpc>
              <a:spcPct val="90000"/>
            </a:lnSpc>
            <a:spcBef>
              <a:spcPct val="0"/>
            </a:spcBef>
            <a:spcAft>
              <a:spcPct val="20000"/>
            </a:spcAft>
            <a:buNone/>
          </a:pPr>
          <a:r>
            <a:rPr lang="en-US" sz="2400" b="1" kern="1200" dirty="0"/>
            <a:t>Gram Adalat:</a:t>
          </a:r>
          <a:endParaRPr lang="en-US" sz="2400" kern="1200" dirty="0"/>
        </a:p>
        <a:p>
          <a:pPr marL="171450" lvl="1" indent="-171450" algn="l" defTabSz="800100">
            <a:lnSpc>
              <a:spcPct val="90000"/>
            </a:lnSpc>
            <a:spcBef>
              <a:spcPct val="0"/>
            </a:spcBef>
            <a:spcAft>
              <a:spcPct val="20000"/>
            </a:spcAft>
            <a:buChar char="•"/>
          </a:pPr>
          <a:r>
            <a:rPr lang="en-US" sz="1800" kern="1200" dirty="0"/>
            <a:t>Gram Adalat in Bangladesh provides support to the justice system by easy and quick settlement of disputes and conflicts in certain areas. This application is a complete guideline to understand and implement Gram Adalat. </a:t>
          </a:r>
        </a:p>
        <a:p>
          <a:pPr marL="285750" lvl="1" indent="-285750" algn="l" defTabSz="2266950" rtl="0">
            <a:lnSpc>
              <a:spcPct val="90000"/>
            </a:lnSpc>
            <a:spcBef>
              <a:spcPct val="0"/>
            </a:spcBef>
            <a:spcAft>
              <a:spcPct val="20000"/>
            </a:spcAft>
            <a:buFont typeface="Arial" panose="020B0604020202020204" pitchFamily="34" charset="0"/>
            <a:buNone/>
          </a:pPr>
          <a:endParaRPr lang="en-US" sz="5100" kern="1200" dirty="0"/>
        </a:p>
      </dsp:txBody>
      <dsp:txXfrm>
        <a:off x="0" y="2103084"/>
        <a:ext cx="11531401" cy="3498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C1719-4857-4642-A346-3102ED08BA2C}">
      <dsp:nvSpPr>
        <dsp:cNvPr id="0" name=""/>
        <dsp:cNvSpPr/>
      </dsp:nvSpPr>
      <dsp:spPr>
        <a:xfrm>
          <a:off x="0" y="258528"/>
          <a:ext cx="8340015" cy="45002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b="1" kern="1200" dirty="0"/>
            <a:t>Objectives</a:t>
          </a:r>
          <a:br>
            <a:rPr lang="en-US" sz="2900" kern="1200" baseline="0" dirty="0"/>
          </a:br>
          <a:r>
            <a:rPr lang="en-US" sz="2000" kern="1200" baseline="0" dirty="0"/>
            <a:t>1.All The Information of The Union can be found Offline</a:t>
          </a:r>
          <a:br>
            <a:rPr lang="en-US" sz="2000" kern="1200" baseline="0" dirty="0"/>
          </a:br>
          <a:r>
            <a:rPr lang="en-US" sz="2000" kern="1200" baseline="0" dirty="0"/>
            <a:t>2.The apps has update button, any user can update the current information in the app with internet connection, Update will not cost much internet.</a:t>
          </a:r>
          <a:br>
            <a:rPr lang="en-US" sz="2000" kern="1200" baseline="0" dirty="0"/>
          </a:br>
          <a:r>
            <a:rPr lang="en-US" sz="2000" kern="1200" baseline="0" dirty="0"/>
            <a:t>3.</a:t>
          </a:r>
          <a:r>
            <a:rPr lang="en-GB" sz="2000" kern="1200" baseline="0" dirty="0"/>
            <a:t>To provide the following features - Bug fixed- External Service added- User experience improved- Chairman &amp; Member Person Tracking upgraded- Notification section upgraded- Search Section upgraded Account Section upgraded- Language upgraded-etc</a:t>
          </a:r>
        </a:p>
        <a:p>
          <a:pPr marL="0" lvl="0" indent="0" algn="l" defTabSz="1289050" rtl="0">
            <a:lnSpc>
              <a:spcPct val="90000"/>
            </a:lnSpc>
            <a:spcBef>
              <a:spcPct val="0"/>
            </a:spcBef>
            <a:spcAft>
              <a:spcPct val="35000"/>
            </a:spcAft>
            <a:buNone/>
          </a:pPr>
          <a:r>
            <a:rPr lang="en-GB" sz="2000" kern="1200" baseline="0" dirty="0"/>
            <a:t>4. To provide the following information -Established, Boundaries, Size, Geographical Location -Distance from District -Time estimate-Media from District Headquarters -Dhaka-Bound Transport, Local Transport, Microbus, CNG etc .Distance from the </a:t>
          </a:r>
          <a:r>
            <a:rPr lang="en-GB" sz="2000" kern="1200" baseline="0" dirty="0" err="1"/>
            <a:t>upazila.Means</a:t>
          </a:r>
          <a:r>
            <a:rPr lang="en-GB" sz="2000" kern="1200" baseline="0" dirty="0"/>
            <a:t> of communication from </a:t>
          </a:r>
          <a:r>
            <a:rPr lang="en-GB" sz="2000" kern="1200" baseline="0" dirty="0" err="1"/>
            <a:t>Upazila</a:t>
          </a:r>
          <a:r>
            <a:rPr lang="en-GB" sz="2000" kern="1200" baseline="0" dirty="0"/>
            <a:t> </a:t>
          </a:r>
          <a:r>
            <a:rPr lang="en-GB" sz="2000" kern="1200" baseline="0" dirty="0" err="1"/>
            <a:t>Sadar</a:t>
          </a:r>
          <a:r>
            <a:rPr lang="en-GB" sz="2000" kern="1200" baseline="0" dirty="0"/>
            <a:t> -Buses, CNG, Microbuses, Mixers, Motorized Vans </a:t>
          </a:r>
          <a:r>
            <a:rPr lang="en-GB" sz="2000" kern="1200" baseline="0" dirty="0" err="1"/>
            <a:t>etc.Population</a:t>
          </a:r>
          <a:r>
            <a:rPr lang="en-GB" sz="2000" kern="1200" baseline="0" dirty="0"/>
            <a:t> -Number of Voters. Etc</a:t>
          </a:r>
          <a:endParaRPr lang="en-US" sz="2000" kern="1200" baseline="0" dirty="0"/>
        </a:p>
      </dsp:txBody>
      <dsp:txXfrm>
        <a:off x="219685" y="478213"/>
        <a:ext cx="7900645" cy="40608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29538-D05F-4C62-A228-F11B22A810E0}">
      <dsp:nvSpPr>
        <dsp:cNvPr id="0" name=""/>
        <dsp:cNvSpPr/>
      </dsp:nvSpPr>
      <dsp:spPr>
        <a:xfrm>
          <a:off x="0" y="28104"/>
          <a:ext cx="6400800" cy="798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kern="1200" dirty="0"/>
            <a:t>Objectives of the Project</a:t>
          </a:r>
          <a:endParaRPr lang="en-US" sz="2100" kern="1200" dirty="0"/>
        </a:p>
      </dsp:txBody>
      <dsp:txXfrm>
        <a:off x="38981" y="67085"/>
        <a:ext cx="6322838" cy="720562"/>
      </dsp:txXfrm>
    </dsp:sp>
    <dsp:sp modelId="{2B310078-87F5-4332-8950-EB62E0C8F72A}">
      <dsp:nvSpPr>
        <dsp:cNvPr id="0" name=""/>
        <dsp:cNvSpPr/>
      </dsp:nvSpPr>
      <dsp:spPr>
        <a:xfrm>
          <a:off x="0" y="887109"/>
          <a:ext cx="6400800" cy="798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The main objectives of this project are as follows:</a:t>
          </a:r>
        </a:p>
      </dsp:txBody>
      <dsp:txXfrm>
        <a:off x="38981" y="926090"/>
        <a:ext cx="6322838" cy="720562"/>
      </dsp:txXfrm>
    </dsp:sp>
    <dsp:sp modelId="{CACCB756-6E95-4C23-B46B-C8BBC5DF4305}">
      <dsp:nvSpPr>
        <dsp:cNvPr id="0" name=""/>
        <dsp:cNvSpPr/>
      </dsp:nvSpPr>
      <dsp:spPr>
        <a:xfrm>
          <a:off x="0" y="1746114"/>
          <a:ext cx="6400800" cy="798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kern="1200" dirty="0"/>
            <a:t>Specific options for Chairman, Members &amp; Local People</a:t>
          </a:r>
          <a:endParaRPr lang="en-US" sz="2100" kern="1200" dirty="0"/>
        </a:p>
      </dsp:txBody>
      <dsp:txXfrm>
        <a:off x="38981" y="1785095"/>
        <a:ext cx="6322838" cy="7205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3964A-3748-4123-85C4-1C6D95CAF730}">
      <dsp:nvSpPr>
        <dsp:cNvPr id="0" name=""/>
        <dsp:cNvSpPr/>
      </dsp:nvSpPr>
      <dsp:spPr>
        <a:xfrm>
          <a:off x="0" y="95377"/>
          <a:ext cx="4465122" cy="842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0" kern="1200" dirty="0"/>
            <a:t>UP Apps Home Activity</a:t>
          </a:r>
        </a:p>
      </dsp:txBody>
      <dsp:txXfrm>
        <a:off x="41123" y="136500"/>
        <a:ext cx="4382876" cy="7601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D8CE7-CD22-4EFE-9349-7F831F0D5D13}">
      <dsp:nvSpPr>
        <dsp:cNvPr id="0" name=""/>
        <dsp:cNvSpPr/>
      </dsp:nvSpPr>
      <dsp:spPr>
        <a:xfrm>
          <a:off x="0" y="132816"/>
          <a:ext cx="5759533" cy="1218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t>Sign Up: </a:t>
          </a:r>
          <a:r>
            <a:rPr lang="en-US" sz="2400" kern="1200" dirty="0"/>
            <a:t>Users need to choose any option to Second Activity which you need</a:t>
          </a:r>
          <a:br>
            <a:rPr lang="en-US" sz="1400" kern="1200" dirty="0"/>
          </a:br>
          <a:endParaRPr lang="en-US" sz="1400" kern="1200" dirty="0"/>
        </a:p>
      </dsp:txBody>
      <dsp:txXfrm>
        <a:off x="59496" y="192312"/>
        <a:ext cx="5640541" cy="109979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a:p>
        </p:txBody>
      </p:sp>
      <p:sp>
        <p:nvSpPr>
          <p:cNvPr id="3" name="Date Placeholder 2"/>
          <p:cNvSpPr>
            <a:spLocks noGrp="1"/>
          </p:cNvSpPr>
          <p:nvPr>
            <p:ph type="dt" sz="quarter" idx="1"/>
          </p:nvPr>
        </p:nvSpPr>
        <p:spPr>
          <a:xfrm>
            <a:off x="3902597" y="0"/>
            <a:ext cx="2985558" cy="502835"/>
          </a:xfrm>
          <a:prstGeom prst="rect">
            <a:avLst/>
          </a:prstGeom>
        </p:spPr>
        <p:txBody>
          <a:bodyPr vert="horz" lIns="96634" tIns="48317" rIns="96634" bIns="48317" rtlCol="0"/>
          <a:lstStyle>
            <a:lvl1pPr algn="r">
              <a:defRPr sz="1300"/>
            </a:lvl1pPr>
          </a:lstStyle>
          <a:p>
            <a:fld id="{20EA5F0D-C1DC-412F-A146-DDB3A74B588F}" type="datetimeFigureOut">
              <a:rPr lang="en-US"/>
              <a:pPr/>
              <a:t>11/3/2021</a:t>
            </a:fld>
            <a:endParaRPr/>
          </a:p>
        </p:txBody>
      </p:sp>
      <p:sp>
        <p:nvSpPr>
          <p:cNvPr id="4" name="Footer Placeholder 3"/>
          <p:cNvSpPr>
            <a:spLocks noGrp="1"/>
          </p:cNvSpPr>
          <p:nvPr>
            <p:ph type="ftr" sz="quarter" idx="2"/>
          </p:nvPr>
        </p:nvSpPr>
        <p:spPr>
          <a:xfrm>
            <a:off x="0" y="9519055"/>
            <a:ext cx="2985558" cy="502834"/>
          </a:xfrm>
          <a:prstGeom prst="rect">
            <a:avLst/>
          </a:prstGeom>
        </p:spPr>
        <p:txBody>
          <a:bodyPr vert="horz" lIns="96634" tIns="48317" rIns="96634" bIns="48317" rtlCol="0" anchor="b"/>
          <a:lstStyle>
            <a:lvl1pPr algn="l">
              <a:defRPr sz="1300"/>
            </a:lvl1pPr>
          </a:lstStyle>
          <a:p>
            <a:endParaRPr/>
          </a:p>
        </p:txBody>
      </p:sp>
      <p:sp>
        <p:nvSpPr>
          <p:cNvPr id="5" name="Slide Number Placeholder 4"/>
          <p:cNvSpPr>
            <a:spLocks noGrp="1"/>
          </p:cNvSpPr>
          <p:nvPr>
            <p:ph type="sldNum" sz="quarter" idx="3"/>
          </p:nvPr>
        </p:nvSpPr>
        <p:spPr>
          <a:xfrm>
            <a:off x="3902597" y="9519055"/>
            <a:ext cx="2985558" cy="502834"/>
          </a:xfrm>
          <a:prstGeom prst="rect">
            <a:avLst/>
          </a:prstGeom>
        </p:spPr>
        <p:txBody>
          <a:bodyPr vert="horz" lIns="96634" tIns="48317" rIns="96634" bIns="48317" rtlCol="0" anchor="b"/>
          <a:lstStyle>
            <a:lvl1pPr algn="r">
              <a:defRPr sz="1300"/>
            </a:lvl1pPr>
          </a:lstStyle>
          <a:p>
            <a:fld id="{7BAE14B8-3CC9-472D-9BC5-A84D80684DE2}" type="slidenum">
              <a:rPr/>
              <a:p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a:p>
        </p:txBody>
      </p:sp>
      <p:sp>
        <p:nvSpPr>
          <p:cNvPr id="3" name="Date Placeholder 2"/>
          <p:cNvSpPr>
            <a:spLocks noGrp="1"/>
          </p:cNvSpPr>
          <p:nvPr>
            <p:ph type="dt" idx="1"/>
          </p:nvPr>
        </p:nvSpPr>
        <p:spPr>
          <a:xfrm>
            <a:off x="3902597" y="0"/>
            <a:ext cx="2985558" cy="502835"/>
          </a:xfrm>
          <a:prstGeom prst="rect">
            <a:avLst/>
          </a:prstGeom>
        </p:spPr>
        <p:txBody>
          <a:bodyPr vert="horz" lIns="96634" tIns="48317" rIns="96634" bIns="48317" rtlCol="0"/>
          <a:lstStyle>
            <a:lvl1pPr algn="r">
              <a:defRPr sz="1300"/>
            </a:lvl1pPr>
          </a:lstStyle>
          <a:p>
            <a:fld id="{A8CDE508-72C8-4AB5-AA9C-1584D31690E0}" type="datetimeFigureOut">
              <a:rPr lang="en-US"/>
              <a:pPr/>
              <a:t>11/3/2021</a:t>
            </a:fld>
            <a:endParaRPr/>
          </a:p>
        </p:txBody>
      </p:sp>
      <p:sp>
        <p:nvSpPr>
          <p:cNvPr id="4" name="Slide Image Placeholder 3"/>
          <p:cNvSpPr>
            <a:spLocks noGrp="1" noRot="1" noChangeAspect="1"/>
          </p:cNvSpPr>
          <p:nvPr>
            <p:ph type="sldImg" idx="2"/>
          </p:nvPr>
        </p:nvSpPr>
        <p:spPr>
          <a:xfrm>
            <a:off x="438150" y="1252538"/>
            <a:ext cx="6013450" cy="3382962"/>
          </a:xfrm>
          <a:prstGeom prst="rect">
            <a:avLst/>
          </a:prstGeom>
          <a:noFill/>
          <a:ln w="12700">
            <a:solidFill>
              <a:prstClr val="black"/>
            </a:solidFill>
          </a:ln>
        </p:spPr>
        <p:txBody>
          <a:bodyPr vert="horz" lIns="96634" tIns="48317" rIns="96634" bIns="48317" rtlCol="0" anchor="ctr"/>
          <a:lstStyle/>
          <a:p>
            <a:endParaRPr/>
          </a:p>
        </p:txBody>
      </p:sp>
      <p:sp>
        <p:nvSpPr>
          <p:cNvPr id="5" name="Notes Placeholder 4"/>
          <p:cNvSpPr>
            <a:spLocks noGrp="1"/>
          </p:cNvSpPr>
          <p:nvPr>
            <p:ph type="body" sz="quarter" idx="3"/>
          </p:nvPr>
        </p:nvSpPr>
        <p:spPr>
          <a:xfrm>
            <a:off x="688975" y="4823034"/>
            <a:ext cx="5511800" cy="3382387"/>
          </a:xfrm>
          <a:prstGeom prst="rect">
            <a:avLst/>
          </a:prstGeom>
        </p:spPr>
        <p:txBody>
          <a:bodyPr vert="horz" lIns="96634" tIns="48317" rIns="96634" bIns="48317"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519055"/>
            <a:ext cx="2985558" cy="502834"/>
          </a:xfrm>
          <a:prstGeom prst="rect">
            <a:avLst/>
          </a:prstGeom>
        </p:spPr>
        <p:txBody>
          <a:bodyPr vert="horz" lIns="96634" tIns="48317" rIns="96634" bIns="48317" rtlCol="0" anchor="b"/>
          <a:lstStyle>
            <a:lvl1pPr algn="l">
              <a:defRPr sz="1300"/>
            </a:lvl1pPr>
          </a:lstStyle>
          <a:p>
            <a:endParaRPr/>
          </a:p>
        </p:txBody>
      </p:sp>
      <p:sp>
        <p:nvSpPr>
          <p:cNvPr id="7" name="Slide Number Placeholder 6"/>
          <p:cNvSpPr>
            <a:spLocks noGrp="1"/>
          </p:cNvSpPr>
          <p:nvPr>
            <p:ph type="sldNum" sz="quarter" idx="5"/>
          </p:nvPr>
        </p:nvSpPr>
        <p:spPr>
          <a:xfrm>
            <a:off x="3902597" y="9519055"/>
            <a:ext cx="2985558" cy="502834"/>
          </a:xfrm>
          <a:prstGeom prst="rect">
            <a:avLst/>
          </a:prstGeom>
        </p:spPr>
        <p:txBody>
          <a:bodyPr vert="horz" lIns="96634" tIns="48317" rIns="96634" bIns="48317" rtlCol="0" anchor="b"/>
          <a:lstStyle>
            <a:lvl1pPr algn="r">
              <a:defRPr sz="1300"/>
            </a:lvl1pPr>
          </a:lstStyle>
          <a:p>
            <a:fld id="{7FB667E1-E601-4AAF-B95C-B25720D70A60}" type="slidenum">
              <a:rPr/>
              <a:p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64CF2E0-CCC4-4E1E-9902-C3C36AB3FDA4}" type="datetimeFigureOut">
              <a:rPr lang="en-US" smtClean="0"/>
              <a:pPr/>
              <a:t>11/3/2021</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E583DDF-CA54-461A-A486-592D2374C532}"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E583DDF-CA54-461A-A486-592D2374C532}"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E583DDF-CA54-461A-A486-592D2374C532}"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11/3/2021</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CA8D9AD5-F248-4919-864A-CFD76CC027D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A879FD0-C37A-4F50-8F3B-5FA0D9D0B42F}"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6EF73-9DB8-4763-865F-2F88181A4732}"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E583DDF-CA54-461A-A486-592D2374C532}" type="datetimeFigureOut">
              <a:rPr lang="en-US" smtClean="0"/>
              <a:pPr/>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9AD5-F248-4919-864A-CFD76CC027D6}"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E583DDF-CA54-461A-A486-592D2374C532}" type="datetimeFigureOut">
              <a:rPr lang="en-US" smtClean="0"/>
              <a:pPr/>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9AD5-F248-4919-864A-CFD76CC027D6}" type="slidenum">
              <a:rPr lang="en-US" smtClean="0"/>
              <a:pPr/>
              <a:t>‹#›</a:t>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83DDF-CA54-461A-A486-592D2374C532}" type="datetimeFigureOut">
              <a:rPr lang="en-US" smtClean="0"/>
              <a:pPr/>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9AD5-F248-4919-864A-CFD76CC027D6}" type="slidenum">
              <a:rPr lang="en-US" smtClean="0"/>
              <a:pPr/>
              <a:t>‹#›</a:t>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pPr/>
              <a:t>11/3/2021</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CA8D9AD5-F248-4919-864A-CFD76CC027D6}"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9E583DDF-CA54-461A-A486-592D2374C532}" type="datetimeFigureOut">
              <a:rPr lang="en-US" smtClean="0"/>
              <a:pPr/>
              <a:t>11/3/2021</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8D9AD5-F248-4919-864A-CFD76CC027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fade/>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1.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image" Target="../media/image4.jpeg"/><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3.jpeg"/><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10.xml"/><Relationship Id="rId7" Type="http://schemas.openxmlformats.org/officeDocument/2006/relationships/image" Target="../media/image5.jpe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image" Target="../media/image9.jpeg"/><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image" Target="../media/image8.jpeg"/><Relationship Id="rId2" Type="http://schemas.openxmlformats.org/officeDocument/2006/relationships/diagramData" Target="../diagrams/data11.xml"/><Relationship Id="rId16" Type="http://schemas.microsoft.com/office/2007/relationships/diagramDrawing" Target="../diagrams/drawing13.xml"/><Relationship Id="rId1" Type="http://schemas.openxmlformats.org/officeDocument/2006/relationships/slideLayout" Target="../slideLayouts/slideLayout6.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5" Type="http://schemas.openxmlformats.org/officeDocument/2006/relationships/diagramColors" Target="../diagrams/colors13.xml"/><Relationship Id="rId10" Type="http://schemas.openxmlformats.org/officeDocument/2006/relationships/diagramColors" Target="../diagrams/colors12.xml"/><Relationship Id="rId19" Type="http://schemas.openxmlformats.org/officeDocument/2006/relationships/image" Target="../media/image10.jpeg"/><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2520" y="225631"/>
            <a:ext cx="9966960" cy="3491346"/>
          </a:xfrm>
        </p:spPr>
        <p:txBody>
          <a:bodyPr/>
          <a:lstStyle/>
          <a:p>
            <a:br>
              <a:rPr lang="en-US" b="1" dirty="0"/>
            </a:br>
            <a:endParaRPr lang="en-US" dirty="0"/>
          </a:p>
        </p:txBody>
      </p:sp>
      <p:graphicFrame>
        <p:nvGraphicFramePr>
          <p:cNvPr id="4" name="Diagram 3"/>
          <p:cNvGraphicFramePr/>
          <p:nvPr>
            <p:extLst>
              <p:ext uri="{D42A27DB-BD31-4B8C-83A1-F6EECF244321}">
                <p14:modId xmlns:p14="http://schemas.microsoft.com/office/powerpoint/2010/main" val="2580633864"/>
              </p:ext>
            </p:extLst>
          </p:nvPr>
        </p:nvGraphicFramePr>
        <p:xfrm>
          <a:off x="1112520" y="2280062"/>
          <a:ext cx="9966960" cy="3859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142043" y="748145"/>
            <a:ext cx="12049957" cy="1308050"/>
          </a:xfrm>
          <a:prstGeom prst="rect">
            <a:avLst/>
          </a:prstGeom>
          <a:noFill/>
        </p:spPr>
        <p:txBody>
          <a:bodyPr wrap="square" lIns="91440" tIns="45720" rIns="91440" bIns="45720">
            <a:spAutoFit/>
          </a:bodyPr>
          <a:lstStyle/>
          <a:p>
            <a:pPr algn="ctr"/>
            <a:r>
              <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Presentation Of </a:t>
            </a:r>
            <a:br>
              <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br>
              <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GB"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ighlight>
                  <a:srgbClr val="FFFF00"/>
                </a:highlight>
              </a:rPr>
              <a:t>Building an Android based Information System for </a:t>
            </a:r>
            <a:r>
              <a:rPr lang="en-GB" sz="15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ighlight>
                  <a:srgbClr val="FFFF00"/>
                </a:highlight>
              </a:rPr>
              <a:t>Panta</a:t>
            </a:r>
            <a:r>
              <a:rPr lang="en-GB"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ighlight>
                  <a:srgbClr val="FFFF00"/>
                </a:highlight>
              </a:rPr>
              <a:t> Para Union Parishad, </a:t>
            </a:r>
            <a:r>
              <a:rPr lang="en-GB" sz="15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ighlight>
                  <a:srgbClr val="FFFF00"/>
                </a:highlight>
              </a:rPr>
              <a:t>Maheshpur</a:t>
            </a:r>
            <a:r>
              <a:rPr lang="en-GB"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ighlight>
                  <a:srgbClr val="FFFF00"/>
                </a:highlight>
              </a:rPr>
              <a:t>, </a:t>
            </a:r>
            <a:r>
              <a:rPr lang="en-GB" sz="15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ighlight>
                  <a:srgbClr val="FFFF00"/>
                </a:highlight>
              </a:rPr>
              <a:t>jenaidah</a:t>
            </a:r>
            <a:r>
              <a:rPr lang="en-GB"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ighlight>
                  <a:srgbClr val="FFFF00"/>
                </a:highlight>
              </a:rPr>
              <a:t>, Bangladesh.</a:t>
            </a:r>
            <a:endParaRPr lang="en-US"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ighlight>
                <a:srgbClr val="FFFF00"/>
              </a:highlight>
            </a:endParaRPr>
          </a:p>
        </p:txBody>
      </p:sp>
      <p:pic>
        <p:nvPicPr>
          <p:cNvPr id="1026" name="Picture 2" descr="Northern University of Business and Technology Khulna - Home | Facebook">
            <a:extLst>
              <a:ext uri="{FF2B5EF4-FFF2-40B4-BE49-F238E27FC236}">
                <a16:creationId xmlns:a16="http://schemas.microsoft.com/office/drawing/2014/main" id="{B864F313-8EC4-4F6B-BFC8-3A738C7650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6023" y="3409371"/>
            <a:ext cx="2790272" cy="27902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rthern University of Business and Technology Khulna - Home | Facebook">
            <a:extLst>
              <a:ext uri="{FF2B5EF4-FFF2-40B4-BE49-F238E27FC236}">
                <a16:creationId xmlns:a16="http://schemas.microsoft.com/office/drawing/2014/main" id="{3081BAA1-9A24-40AC-AF93-C611F6081F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319" y="3559196"/>
            <a:ext cx="2618397" cy="261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874963"/>
      </p:ext>
    </p:extLst>
  </p:cSld>
  <p:clrMapOvr>
    <a:masterClrMapping/>
  </p:clrMapOvr>
  <p:transition spd="med">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
            <p:extLst>
              <p:ext uri="{D42A27DB-BD31-4B8C-83A1-F6EECF244321}">
                <p14:modId xmlns:p14="http://schemas.microsoft.com/office/powerpoint/2010/main" val="1741805657"/>
              </p:ext>
            </p:extLst>
          </p:nvPr>
        </p:nvGraphicFramePr>
        <p:xfrm>
          <a:off x="498764" y="380010"/>
          <a:ext cx="11352810" cy="5639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newsfla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2583139332"/>
              </p:ext>
            </p:extLst>
          </p:nvPr>
        </p:nvGraphicFramePr>
        <p:xfrm>
          <a:off x="225631" y="403761"/>
          <a:ext cx="11697195" cy="6044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2ADF176F-D982-4CDB-A1C8-F1DA80CFA9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3500" y="834131"/>
            <a:ext cx="1905000" cy="1905000"/>
          </a:xfrm>
          <a:prstGeom prst="rect">
            <a:avLst/>
          </a:prstGeom>
        </p:spPr>
      </p:pic>
    </p:spTree>
  </p:cSld>
  <p:clrMapOvr>
    <a:masterClrMapping/>
  </p:clrMapOvr>
  <p:transition spd="med">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2"/>
            <p:extLst>
              <p:ext uri="{D42A27DB-BD31-4B8C-83A1-F6EECF244321}">
                <p14:modId xmlns:p14="http://schemas.microsoft.com/office/powerpoint/2010/main" val="24264427"/>
              </p:ext>
            </p:extLst>
          </p:nvPr>
        </p:nvGraphicFramePr>
        <p:xfrm>
          <a:off x="261257" y="201881"/>
          <a:ext cx="11519065" cy="6448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2"/>
            <p:extLst>
              <p:ext uri="{D42A27DB-BD31-4B8C-83A1-F6EECF244321}">
                <p14:modId xmlns:p14="http://schemas.microsoft.com/office/powerpoint/2010/main" val="446647999"/>
              </p:ext>
            </p:extLst>
          </p:nvPr>
        </p:nvGraphicFramePr>
        <p:xfrm>
          <a:off x="261257" y="201881"/>
          <a:ext cx="11519065" cy="6448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91857"/>
      </p:ext>
    </p:extLst>
  </p:cSld>
  <p:clrMapOvr>
    <a:masterClrMapping/>
  </p:clrMapOvr>
  <p:transition spd="med">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1279110877"/>
              </p:ext>
            </p:extLst>
          </p:nvPr>
        </p:nvGraphicFramePr>
        <p:xfrm>
          <a:off x="213756" y="403761"/>
          <a:ext cx="11531401" cy="6183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937314334"/>
              </p:ext>
            </p:extLst>
          </p:nvPr>
        </p:nvGraphicFramePr>
        <p:xfrm>
          <a:off x="213756" y="403761"/>
          <a:ext cx="11531401" cy="6183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2806760"/>
      </p:ext>
    </p:extLst>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648510488"/>
              </p:ext>
            </p:extLst>
          </p:nvPr>
        </p:nvGraphicFramePr>
        <p:xfrm>
          <a:off x="1971303" y="1840675"/>
          <a:ext cx="8340015" cy="5017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extLst>
              <p:ext uri="{D42A27DB-BD31-4B8C-83A1-F6EECF244321}">
                <p14:modId xmlns:p14="http://schemas.microsoft.com/office/powerpoint/2010/main" val="423640598"/>
              </p:ext>
            </p:extLst>
          </p:nvPr>
        </p:nvGraphicFramePr>
        <p:xfrm>
          <a:off x="688769" y="-261257"/>
          <a:ext cx="6400800" cy="25727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ransition spd="med">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637146028"/>
              </p:ext>
            </p:extLst>
          </p:nvPr>
        </p:nvGraphicFramePr>
        <p:xfrm>
          <a:off x="356261" y="451263"/>
          <a:ext cx="4465122" cy="1033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181819410"/>
              </p:ext>
            </p:extLst>
          </p:nvPr>
        </p:nvGraphicFramePr>
        <p:xfrm>
          <a:off x="4892633" y="190006"/>
          <a:ext cx="5759533" cy="14844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 name="Picture 2">
            <a:extLst>
              <a:ext uri="{FF2B5EF4-FFF2-40B4-BE49-F238E27FC236}">
                <a16:creationId xmlns:a16="http://schemas.microsoft.com/office/drawing/2014/main" id="{6BACEC31-CECF-4BAE-840C-852388C3E2D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724" y="1484417"/>
            <a:ext cx="3236194" cy="5014901"/>
          </a:xfrm>
          <a:prstGeom prst="rect">
            <a:avLst/>
          </a:prstGeom>
        </p:spPr>
      </p:pic>
      <p:pic>
        <p:nvPicPr>
          <p:cNvPr id="5" name="Picture 4">
            <a:extLst>
              <a:ext uri="{FF2B5EF4-FFF2-40B4-BE49-F238E27FC236}">
                <a16:creationId xmlns:a16="http://schemas.microsoft.com/office/drawing/2014/main" id="{CCB89429-BA87-4535-B015-27CB47CC34E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85389" y="1877140"/>
            <a:ext cx="2974019" cy="4542279"/>
          </a:xfrm>
          <a:prstGeom prst="rect">
            <a:avLst/>
          </a:prstGeom>
        </p:spPr>
      </p:pic>
    </p:spTree>
    <p:extLst>
      <p:ext uri="{BB962C8B-B14F-4D97-AF65-F5344CB8AC3E}">
        <p14:creationId xmlns:p14="http://schemas.microsoft.com/office/powerpoint/2010/main" val="1401137450"/>
      </p:ext>
    </p:extLst>
  </p:cSld>
  <p:clrMapOvr>
    <a:masterClrMapping/>
  </p:clrMapOvr>
  <p:transition spd="med">
    <p:wheel spokes="8"/>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86101913"/>
              </p:ext>
            </p:extLst>
          </p:nvPr>
        </p:nvGraphicFramePr>
        <p:xfrm>
          <a:off x="1341120" y="438912"/>
          <a:ext cx="9509760" cy="1088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62683FB1-C55F-4600-A307-CA97EB23FC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4184" y="1721234"/>
            <a:ext cx="2689342" cy="4483445"/>
          </a:xfrm>
          <a:prstGeom prst="rect">
            <a:avLst/>
          </a:prstGeom>
        </p:spPr>
      </p:pic>
      <p:pic>
        <p:nvPicPr>
          <p:cNvPr id="17" name="Picture 16">
            <a:extLst>
              <a:ext uri="{FF2B5EF4-FFF2-40B4-BE49-F238E27FC236}">
                <a16:creationId xmlns:a16="http://schemas.microsoft.com/office/drawing/2014/main" id="{BF82BB49-4501-4F6E-9A05-479A06B3AF1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92212" y="1721234"/>
            <a:ext cx="2446081" cy="4495395"/>
          </a:xfrm>
          <a:prstGeom prst="rect">
            <a:avLst/>
          </a:prstGeom>
        </p:spPr>
      </p:pic>
      <p:pic>
        <p:nvPicPr>
          <p:cNvPr id="19" name="Picture 18">
            <a:extLst>
              <a:ext uri="{FF2B5EF4-FFF2-40B4-BE49-F238E27FC236}">
                <a16:creationId xmlns:a16="http://schemas.microsoft.com/office/drawing/2014/main" id="{ECA84CFE-0A5F-4CA7-9DC1-50CA4251576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39120" y="1721234"/>
            <a:ext cx="2498696" cy="4495395"/>
          </a:xfrm>
          <a:prstGeom prst="rect">
            <a:avLst/>
          </a:prstGeom>
        </p:spPr>
      </p:pic>
    </p:spTree>
  </p:cSld>
  <p:clrMapOvr>
    <a:masterClrMapping/>
  </p:clrMapOvr>
  <p:transition spd="med">
    <p:plu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201412175"/>
              </p:ext>
            </p:extLst>
          </p:nvPr>
        </p:nvGraphicFramePr>
        <p:xfrm>
          <a:off x="415636" y="866900"/>
          <a:ext cx="3289465" cy="1021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4116327666"/>
              </p:ext>
            </p:extLst>
          </p:nvPr>
        </p:nvGraphicFramePr>
        <p:xfrm>
          <a:off x="3883231" y="843148"/>
          <a:ext cx="3800104" cy="11400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Diagram 18"/>
          <p:cNvGraphicFramePr/>
          <p:nvPr>
            <p:extLst>
              <p:ext uri="{D42A27DB-BD31-4B8C-83A1-F6EECF244321}">
                <p14:modId xmlns:p14="http://schemas.microsoft.com/office/powerpoint/2010/main" val="3436373818"/>
              </p:ext>
            </p:extLst>
          </p:nvPr>
        </p:nvGraphicFramePr>
        <p:xfrm>
          <a:off x="7802088" y="866899"/>
          <a:ext cx="3586347" cy="10925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3" name="Picture 2">
            <a:extLst>
              <a:ext uri="{FF2B5EF4-FFF2-40B4-BE49-F238E27FC236}">
                <a16:creationId xmlns:a16="http://schemas.microsoft.com/office/drawing/2014/main" id="{359FEA9C-F7C1-4D4E-BECB-90CD8F76566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57599" y="2059620"/>
            <a:ext cx="2071067" cy="4372252"/>
          </a:xfrm>
          <a:prstGeom prst="rect">
            <a:avLst/>
          </a:prstGeom>
        </p:spPr>
      </p:pic>
      <p:pic>
        <p:nvPicPr>
          <p:cNvPr id="5" name="Picture 4">
            <a:extLst>
              <a:ext uri="{FF2B5EF4-FFF2-40B4-BE49-F238E27FC236}">
                <a16:creationId xmlns:a16="http://schemas.microsoft.com/office/drawing/2014/main" id="{ED059DAC-EF6C-4972-A85E-A826F4ABF33A}"/>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531840" y="2141396"/>
            <a:ext cx="2233017" cy="4290476"/>
          </a:xfrm>
          <a:prstGeom prst="rect">
            <a:avLst/>
          </a:prstGeom>
        </p:spPr>
      </p:pic>
      <p:pic>
        <p:nvPicPr>
          <p:cNvPr id="7" name="Picture 6">
            <a:extLst>
              <a:ext uri="{FF2B5EF4-FFF2-40B4-BE49-F238E27FC236}">
                <a16:creationId xmlns:a16="http://schemas.microsoft.com/office/drawing/2014/main" id="{B7588FDA-9C76-480B-9225-1C0DC7EAADC5}"/>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640124" y="2141396"/>
            <a:ext cx="2071067" cy="4374531"/>
          </a:xfrm>
          <a:prstGeom prst="rect">
            <a:avLst/>
          </a:prstGeom>
        </p:spPr>
      </p:pic>
    </p:spTree>
  </p:cSld>
  <p:clrMapOvr>
    <a:masterClrMapping/>
  </p:clrMapOvr>
  <p:transition spd="med">
    <p:checke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298</TotalTime>
  <Words>706</Words>
  <Application>Microsoft Office PowerPoint</Application>
  <PresentationFormat>Widescreen</PresentationFormat>
  <Paragraphs>53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Constantia</vt:lpstr>
      <vt:lpstr>Franklin Gothic Book</vt:lpstr>
      <vt:lpstr>Perpetua</vt:lpstr>
      <vt:lpstr>Wingdings 2</vt:lpstr>
      <vt:lpstr>Equity</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User</dc:creator>
  <cp:lastModifiedBy>User</cp:lastModifiedBy>
  <cp:revision>58</cp:revision>
  <cp:lastPrinted>2021-11-02T10:57:01Z</cp:lastPrinted>
  <dcterms:created xsi:type="dcterms:W3CDTF">2014-04-18T01:28:15Z</dcterms:created>
  <dcterms:modified xsi:type="dcterms:W3CDTF">2021-11-03T10:48:37Z</dcterms:modified>
</cp:coreProperties>
</file>