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8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8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99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M15%20Employee%20Department%20Report.pbi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M16%20-%20Complete%20Final%20Portfolio%20Project%20Report%202.rd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Screenshot%202024-12-02%20135804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IL_EX19_EOM3-1_TylerBlack_2.xl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Project%20A%20Tyler%20Black%204%2010%202024.mp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8.2%20Descriptive%20Analysis%20Summary%20Evaluation.xls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Project%20Charter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IntroToCompArtifact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tree/main/TBlack12_ProgFundFinal/Do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tree/main/Tblack12_PythonFin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Decision%20Trees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GroupingQueryLab.sq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CaseStudyM5.sq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tblack12_assignment2.yxz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tblack/AcademicPortfolio/blob/main/Data%20breach%20assignment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Academic Portfolio - Tyler Black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2489393"/>
          </a:xfrm>
        </p:spPr>
        <p:txBody>
          <a:bodyPr/>
          <a:lstStyle/>
          <a:p>
            <a:r>
              <a:rPr dirty="0"/>
              <a:t>Courses, Skills, and Projects in Programming and Data Analytics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>
                <a:hlinkClick r:id="rId2"/>
              </a:rPr>
              <a:t>https://github.com/ectblack/AcademicPortfolio</a:t>
            </a:r>
            <a:r>
              <a:rPr lang="en-US" sz="140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 Data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Introduced data presentation and reporting using Power BI and SQL Server Management Studio.</a:t>
            </a:r>
          </a:p>
          <a:p>
            <a:r>
              <a:rPr dirty="0"/>
              <a:t>Key Skills Gained:</a:t>
            </a:r>
          </a:p>
          <a:p>
            <a:r>
              <a:rPr dirty="0"/>
              <a:t>- Querying data using SQL for reporting purposes.</a:t>
            </a:r>
          </a:p>
          <a:p>
            <a:r>
              <a:rPr dirty="0"/>
              <a:t>- Creating paginated reports with Power BI Report Builder.</a:t>
            </a:r>
          </a:p>
          <a:p>
            <a:r>
              <a:rPr dirty="0"/>
              <a:t>- Designing professional, interactive visualizations.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https://github.com/ectblack/AcademicPortfolio/blob/main/M15%20Employee%20Department%20Report.pbix</a:t>
            </a:r>
            <a:r>
              <a:rPr lang="en-US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 Data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Explored the interactive capabilities of Power BI, emphasizing data modeling and visualization.</a:t>
            </a:r>
          </a:p>
          <a:p>
            <a:r>
              <a:rPr dirty="0"/>
              <a:t>Key Skills Gained:</a:t>
            </a:r>
          </a:p>
          <a:p>
            <a:r>
              <a:rPr dirty="0"/>
              <a:t>- Designing interactive reports with slicers, maps, and Q&amp;A features.</a:t>
            </a:r>
          </a:p>
          <a:p>
            <a:r>
              <a:rPr dirty="0"/>
              <a:t>- Applying row-level security and data governance.</a:t>
            </a:r>
          </a:p>
          <a:p>
            <a:r>
              <a:rPr dirty="0"/>
              <a:t>- Deploying reports for collaboration in Power BI Service.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https://github.com/ectblack/AcademicPortfolio/blob/main/M16%20-%20Complete%20Final%20Portfolio%20Project%20Report%202.rdl</a:t>
            </a:r>
            <a:r>
              <a:rPr lang="en-US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 Data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Focused on advanced visualization techniques to create impactful business intelligence solutions.</a:t>
            </a:r>
          </a:p>
          <a:p>
            <a:r>
              <a:rPr dirty="0"/>
              <a:t>Key Skills Gained:</a:t>
            </a:r>
          </a:p>
          <a:p>
            <a:r>
              <a:rPr dirty="0"/>
              <a:t>- Designing advanced dashboards with storytelling elements.</a:t>
            </a:r>
          </a:p>
          <a:p>
            <a:r>
              <a:rPr dirty="0"/>
              <a:t>- Integrating data from diverse sources for unified reporting.</a:t>
            </a:r>
          </a:p>
          <a:p>
            <a:r>
              <a:rPr dirty="0"/>
              <a:t>- Applying advanced DAX formulas for calculations.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https://github.com/ectblack/AcademicPortfolio/blob/main/Screenshot%202024-12-02%20135804.png</a:t>
            </a:r>
            <a:r>
              <a:rPr lang="en-US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59"/>
            <a:ext cx="7955280" cy="4324903"/>
          </a:xfrm>
        </p:spPr>
        <p:txBody>
          <a:bodyPr>
            <a:normAutofit lnSpcReduction="10000"/>
          </a:bodyPr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Covered foundational and advanced Excel skills for data analysis and presentation.</a:t>
            </a:r>
          </a:p>
          <a:p>
            <a:r>
              <a:rPr dirty="0"/>
              <a:t>Key Skills Gained:</a:t>
            </a:r>
          </a:p>
          <a:p>
            <a:r>
              <a:rPr dirty="0"/>
              <a:t>- Using advanced formulas and functions for calculations.</a:t>
            </a:r>
          </a:p>
          <a:p>
            <a:r>
              <a:rPr dirty="0"/>
              <a:t>- Creating and modifying charts to visualize data trends.</a:t>
            </a:r>
          </a:p>
          <a:p>
            <a:r>
              <a:rPr dirty="0"/>
              <a:t>- Preparing Excel documents for professional communication.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https://github.com/ectblack/AcademicPortfolio/blob/main/IL_EX19_EOM3-1_TylerBlack_2.xlsx</a:t>
            </a:r>
            <a:r>
              <a:rPr lang="en-US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Systems Analysis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59"/>
            <a:ext cx="7955280" cy="4345843"/>
          </a:xfrm>
        </p:spPr>
        <p:txBody>
          <a:bodyPr>
            <a:normAutofit lnSpcReduction="10000"/>
          </a:bodyPr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Focused on systems analysis concepts and the System Development Life Cycle (SDLC).</a:t>
            </a:r>
          </a:p>
          <a:p>
            <a:r>
              <a:rPr dirty="0"/>
              <a:t>Key Skills Gained:</a:t>
            </a:r>
          </a:p>
          <a:p>
            <a:r>
              <a:rPr dirty="0"/>
              <a:t>- Conducting SWOT analyses, planning, and requirements gathering.</a:t>
            </a:r>
          </a:p>
          <a:p>
            <a:r>
              <a:rPr dirty="0"/>
              <a:t>- Creating ER diagrams and UML models for system design.</a:t>
            </a:r>
          </a:p>
          <a:p>
            <a:r>
              <a:rPr dirty="0"/>
              <a:t>- Applying risk management, testing, and system support strategies.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https://github.com/ectblack/AcademicPortfolio/blob/main/Project%20A%20Tyler%20Black%204%2010%202024.mpp</a:t>
            </a:r>
            <a:r>
              <a:rPr lang="en-US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Explored analytical methods for data-driven decision-making.</a:t>
            </a:r>
          </a:p>
          <a:p>
            <a:r>
              <a:rPr dirty="0"/>
              <a:t>Key Skills Gained:</a:t>
            </a:r>
          </a:p>
          <a:p>
            <a:r>
              <a:rPr dirty="0"/>
              <a:t>- Using descriptive, predictive, and prescriptive analytics.</a:t>
            </a:r>
          </a:p>
          <a:p>
            <a:r>
              <a:rPr dirty="0"/>
              <a:t>- Designing dashboards and reports to communicate insights.</a:t>
            </a:r>
          </a:p>
          <a:p>
            <a:r>
              <a:rPr dirty="0"/>
              <a:t>- Applying data mining techniques to identify trends.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https://github.com/ectblack/AcademicPortfolio/blob/main/8.2%20Descriptive%20Analysis%20Summary%20Evaluation.xlsx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373764"/>
          </a:xfrm>
        </p:spPr>
        <p:txBody>
          <a:bodyPr>
            <a:normAutofit/>
          </a:bodyPr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Introduced principles and practices of project management and leadership.</a:t>
            </a:r>
          </a:p>
          <a:p>
            <a:r>
              <a:rPr dirty="0"/>
              <a:t>Key Skills Gained:</a:t>
            </a:r>
          </a:p>
          <a:p>
            <a:r>
              <a:rPr dirty="0"/>
              <a:t>- Developing project charters and work breakdown structures.</a:t>
            </a:r>
          </a:p>
          <a:p>
            <a:r>
              <a:rPr dirty="0"/>
              <a:t>- Managing stakeholder communication and team leadership.</a:t>
            </a:r>
          </a:p>
          <a:p>
            <a:r>
              <a:rPr dirty="0"/>
              <a:t>- Conducting post-mortems to analyze outcomes and recommend improvements.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https://github.com/ectblack/AcademicPortfolio/blob/main/Project%20Charter.docx</a:t>
            </a:r>
            <a:r>
              <a:rPr lang="en-US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 to Computers and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400"/>
            <a:ext cx="7955280" cy="4562855"/>
          </a:xfrm>
        </p:spPr>
        <p:txBody>
          <a:bodyPr>
            <a:normAutofit/>
          </a:bodyPr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This course provided an introduction to IT, software development, and data analytics while building foundational skills in problem-solving, operating systems, programming logic, and cybersecurity.</a:t>
            </a:r>
          </a:p>
          <a:p>
            <a:r>
              <a:rPr dirty="0"/>
              <a:t>Key Skills Gained:</a:t>
            </a:r>
          </a:p>
          <a:p>
            <a:r>
              <a:rPr dirty="0"/>
              <a:t>- Navigating file systems using GUI and CLI.</a:t>
            </a:r>
          </a:p>
          <a:p>
            <a:r>
              <a:rPr dirty="0"/>
              <a:t>- Solving logic problems and simulating programming constructs.</a:t>
            </a:r>
          </a:p>
          <a:p>
            <a:r>
              <a:rPr dirty="0"/>
              <a:t>- Understanding interactions between hardware, software, and data analytics.</a:t>
            </a:r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https://github.com/ectblack/AcademicPortfolio/blob/main/IntroToCompArtifact.png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24547"/>
            <a:ext cx="7955280" cy="4494916"/>
          </a:xfrm>
        </p:spPr>
        <p:txBody>
          <a:bodyPr>
            <a:normAutofit/>
          </a:bodyPr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This course provided a foundation in programming concepts, focusing on logic, problem-solving, and essential constructs.</a:t>
            </a:r>
          </a:p>
          <a:p>
            <a:r>
              <a:rPr dirty="0"/>
              <a:t>Key Skills Gained:</a:t>
            </a:r>
          </a:p>
          <a:p>
            <a:r>
              <a:rPr dirty="0"/>
              <a:t>- Using pseudocode and flowcharts to design program logic.</a:t>
            </a:r>
          </a:p>
          <a:p>
            <a:r>
              <a:rPr dirty="0"/>
              <a:t>- Implementing loops, decision structures, and functions.</a:t>
            </a:r>
          </a:p>
          <a:p>
            <a:r>
              <a:rPr dirty="0"/>
              <a:t>- Debugging and troubleshooting programming errors.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https://github.com/ectblack/AcademicPortfolio/tree/main/TBlack12_ProgFundFinal/Docs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Data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Focused on Python programming with emphasis on data manipulation, decision structures, file handling, and database integration.</a:t>
            </a:r>
          </a:p>
          <a:p>
            <a:r>
              <a:rPr dirty="0"/>
              <a:t>Key Skills Gained:</a:t>
            </a:r>
          </a:p>
          <a:p>
            <a:r>
              <a:rPr dirty="0"/>
              <a:t>- Writing Python programs with control structures.</a:t>
            </a:r>
          </a:p>
          <a:p>
            <a:r>
              <a:rPr dirty="0"/>
              <a:t>- Reading/writing CSVs and integrating SQLite databases.</a:t>
            </a:r>
          </a:p>
          <a:p>
            <a:r>
              <a:rPr dirty="0"/>
              <a:t>- Using Pandas for data analysis and visualization.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https://github.com/ectblack/AcademicPortfolio/tree/main/Tblack12_PythonFinal</a:t>
            </a:r>
            <a:r>
              <a:rPr lang="en-US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59"/>
            <a:ext cx="7955280" cy="4415645"/>
          </a:xfrm>
        </p:spPr>
        <p:txBody>
          <a:bodyPr>
            <a:normAutofit/>
          </a:bodyPr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Introduced foundational concepts and applications of Machine Learning (ML) and Artificial Intelligence (AI).</a:t>
            </a:r>
          </a:p>
          <a:p>
            <a:r>
              <a:rPr dirty="0"/>
              <a:t>Key Skills Gained:</a:t>
            </a:r>
          </a:p>
          <a:p>
            <a:r>
              <a:rPr dirty="0"/>
              <a:t>- Understanding the ML process including data preparation, training, and evaluation.</a:t>
            </a:r>
          </a:p>
          <a:p>
            <a:r>
              <a:rPr dirty="0"/>
              <a:t>- Applying supervised, unsupervised, and reinforcement learning techniques.</a:t>
            </a:r>
          </a:p>
          <a:p>
            <a:r>
              <a:rPr dirty="0"/>
              <a:t>- Visualizing prediction results with tools like Matplotlib and Seaborn.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https://github.com/ectblack/AcademicPortfolio/blob/main/Decision%20Trees.ipynb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Covered relational database systems, including design, theory, and querying.</a:t>
            </a:r>
          </a:p>
          <a:p>
            <a:r>
              <a:rPr dirty="0"/>
              <a:t>K</a:t>
            </a:r>
            <a:r>
              <a:rPr lang="en-US" dirty="0"/>
              <a:t>e</a:t>
            </a:r>
            <a:r>
              <a:rPr dirty="0"/>
              <a:t>y Skills Gained:</a:t>
            </a:r>
          </a:p>
          <a:p>
            <a:r>
              <a:rPr dirty="0"/>
              <a:t>- Writing SQL queries for data retrieval, filtering, and aggregation.</a:t>
            </a:r>
          </a:p>
          <a:p>
            <a:r>
              <a:rPr dirty="0"/>
              <a:t>- Designing relational databases with ER diagrams.</a:t>
            </a:r>
          </a:p>
          <a:p>
            <a:r>
              <a:rPr dirty="0"/>
              <a:t>- Using tools like MySQL to manage and manipulate data.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https://github.com/ectblack/AcademicPortfolio/blob/main/GroupingQueryLab.sql</a:t>
            </a:r>
            <a:r>
              <a:rPr lang="en-US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Advanced understanding of database management, including optimization and performance.</a:t>
            </a:r>
          </a:p>
          <a:p>
            <a:r>
              <a:rPr dirty="0"/>
              <a:t>Key Skills Gained:</a:t>
            </a:r>
          </a:p>
          <a:p>
            <a:r>
              <a:rPr dirty="0"/>
              <a:t>- Writing advanced SQL queries, including joins, nested queries, and computed columns.</a:t>
            </a:r>
          </a:p>
          <a:p>
            <a:r>
              <a:rPr dirty="0"/>
              <a:t>- Designing and normalizing databases to the third normal form (3NF).</a:t>
            </a:r>
          </a:p>
          <a:p>
            <a:r>
              <a:rPr dirty="0"/>
              <a:t>- Testing and optimizing database performance.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https://github.com/ectblack/AcademicPortfolio/blob/main/CaseStudyM5.sql</a:t>
            </a:r>
            <a:r>
              <a:rPr lang="en-US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Introductory 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Focused on Extract, Transform, Load (ETL) processes, data integration, and transformation techniques.</a:t>
            </a:r>
          </a:p>
          <a:p>
            <a:r>
              <a:rPr dirty="0"/>
              <a:t>Key Skills Gained:</a:t>
            </a:r>
          </a:p>
          <a:p>
            <a:r>
              <a:rPr dirty="0"/>
              <a:t>- Developing ETL pipelines using industry-standard tools.</a:t>
            </a:r>
          </a:p>
          <a:p>
            <a:r>
              <a:rPr dirty="0"/>
              <a:t>- Ensuring data accuracy and cleaning for business intelligence (BI).</a:t>
            </a:r>
          </a:p>
          <a:p>
            <a:r>
              <a:rPr dirty="0"/>
              <a:t>- Loading transformed data into target destinations for analytics.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https://github.com/ectblack/AcademicPortfolio/blob/main/tblack12_assignment2.yxzp</a:t>
            </a:r>
            <a:r>
              <a:rPr lang="en-US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Security and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</a:t>
            </a:r>
          </a:p>
          <a:p>
            <a:pPr marL="0" indent="0">
              <a:buNone/>
            </a:pPr>
            <a:r>
              <a:rPr dirty="0"/>
              <a:t>Explored methods for safeguarding sensitive data and ensuring compliance with privacy regulations.</a:t>
            </a:r>
          </a:p>
          <a:p>
            <a:r>
              <a:rPr dirty="0"/>
              <a:t>K</a:t>
            </a:r>
            <a:r>
              <a:rPr lang="en-US" dirty="0"/>
              <a:t>e</a:t>
            </a:r>
            <a:r>
              <a:rPr dirty="0"/>
              <a:t>y Skills Gained:</a:t>
            </a:r>
          </a:p>
          <a:p>
            <a:r>
              <a:rPr dirty="0"/>
              <a:t>- Understanding GDPR, CCPA, and HIPAA regulations.</a:t>
            </a:r>
          </a:p>
          <a:p>
            <a:r>
              <a:rPr dirty="0"/>
              <a:t>- Implementing database security and encryption techniques.</a:t>
            </a:r>
          </a:p>
          <a:p>
            <a:r>
              <a:rPr dirty="0"/>
              <a:t>- Developing strategies to counter phishing and cybersecurity threats.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https://github.com/ectblack/AcademicPortfolio/blob/main/Data%20breach%20assignment.docx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81</TotalTime>
  <Words>1139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Academic Portfolio - Tyler Black</vt:lpstr>
      <vt:lpstr>Intro to Computers and Programming</vt:lpstr>
      <vt:lpstr>Programming Fundamentals</vt:lpstr>
      <vt:lpstr>Python Data Programming</vt:lpstr>
      <vt:lpstr>Machine Learning</vt:lpstr>
      <vt:lpstr>Database 1</vt:lpstr>
      <vt:lpstr>Database 2</vt:lpstr>
      <vt:lpstr>Introductory ETL</vt:lpstr>
      <vt:lpstr>Data Security and Privacy</vt:lpstr>
      <vt:lpstr>BI Data 1</vt:lpstr>
      <vt:lpstr>BI Data 2</vt:lpstr>
      <vt:lpstr>BI Data 3</vt:lpstr>
      <vt:lpstr>Microsoft Excel</vt:lpstr>
      <vt:lpstr>Systems Analysis and Design</vt:lpstr>
      <vt:lpstr>Business Analytics</vt:lpstr>
      <vt:lpstr>Project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Black, Tyler</cp:lastModifiedBy>
  <cp:revision>3</cp:revision>
  <dcterms:created xsi:type="dcterms:W3CDTF">2013-01-27T09:14:16Z</dcterms:created>
  <dcterms:modified xsi:type="dcterms:W3CDTF">2024-12-13T00:06:27Z</dcterms:modified>
  <cp:category/>
</cp:coreProperties>
</file>