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1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54C0-0B33-43EA-B790-69DE064C649A}" type="datetimeFigureOut">
              <a:rPr lang="es-MX" smtClean="0"/>
              <a:t>04/05/2020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02D20-01B6-4D6C-A398-A5FF7DDF39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9601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54C0-0B33-43EA-B790-69DE064C649A}" type="datetimeFigureOut">
              <a:rPr lang="es-MX" smtClean="0"/>
              <a:t>04/05/2020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02D20-01B6-4D6C-A398-A5FF7DDF39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63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54C0-0B33-43EA-B790-69DE064C649A}" type="datetimeFigureOut">
              <a:rPr lang="es-MX" smtClean="0"/>
              <a:t>04/05/2020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02D20-01B6-4D6C-A398-A5FF7DDF39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9989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54C0-0B33-43EA-B790-69DE064C649A}" type="datetimeFigureOut">
              <a:rPr lang="es-MX" smtClean="0"/>
              <a:t>04/05/2020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02D20-01B6-4D6C-A398-A5FF7DDF39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7101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54C0-0B33-43EA-B790-69DE064C649A}" type="datetimeFigureOut">
              <a:rPr lang="es-MX" smtClean="0"/>
              <a:t>04/05/2020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02D20-01B6-4D6C-A398-A5FF7DDF39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862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54C0-0B33-43EA-B790-69DE064C649A}" type="datetimeFigureOut">
              <a:rPr lang="es-MX" smtClean="0"/>
              <a:t>04/05/2020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02D20-01B6-4D6C-A398-A5FF7DDF39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2509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54C0-0B33-43EA-B790-69DE064C649A}" type="datetimeFigureOut">
              <a:rPr lang="es-MX" smtClean="0"/>
              <a:t>04/05/2020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02D20-01B6-4D6C-A398-A5FF7DDF39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8900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54C0-0B33-43EA-B790-69DE064C649A}" type="datetimeFigureOut">
              <a:rPr lang="es-MX" smtClean="0"/>
              <a:t>04/05/2020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02D20-01B6-4D6C-A398-A5FF7DDF39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3047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54C0-0B33-43EA-B790-69DE064C649A}" type="datetimeFigureOut">
              <a:rPr lang="es-MX" smtClean="0"/>
              <a:t>04/05/2020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02D20-01B6-4D6C-A398-A5FF7DDF39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154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54C0-0B33-43EA-B790-69DE064C649A}" type="datetimeFigureOut">
              <a:rPr lang="es-MX" smtClean="0"/>
              <a:t>04/05/2020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02D20-01B6-4D6C-A398-A5FF7DDF39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0197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54C0-0B33-43EA-B790-69DE064C649A}" type="datetimeFigureOut">
              <a:rPr lang="es-MX" smtClean="0"/>
              <a:t>04/05/2020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02D20-01B6-4D6C-A398-A5FF7DDF39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1608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954C0-0B33-43EA-B790-69DE064C649A}" type="datetimeFigureOut">
              <a:rPr lang="es-MX" smtClean="0"/>
              <a:t>04/05/2020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02D20-01B6-4D6C-A398-A5FF7DDF39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120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Aplicaciones de ecuaciones diferenciales a circuitos eléctricos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Ing. Lamberto Maza Casas</a:t>
            </a:r>
          </a:p>
          <a:p>
            <a:r>
              <a:rPr lang="es-MX" dirty="0" smtClean="0"/>
              <a:t>5 de mayo de 2020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1452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Circuitos eléctricos modelados con ecuaciones diferenciales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Circuitos eléctricos que contienen solo elementos resistivos y solo un elemento que almacena energía (un inductor o un capacitor).</a:t>
            </a:r>
          </a:p>
          <a:p>
            <a:r>
              <a:rPr lang="es-MX" dirty="0" smtClean="0"/>
              <a:t>Se obtienen ecuaciones diferenciales lineales homogéneas.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207" y="3259381"/>
            <a:ext cx="3002207" cy="238461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3274" y="3206891"/>
            <a:ext cx="2819034" cy="24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71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Circuito RL sin fuente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2" y="1404999"/>
            <a:ext cx="3353900" cy="2663955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522" y="1690688"/>
            <a:ext cx="5541217" cy="1456958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787846" y="2793703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O bien</a:t>
            </a:r>
            <a:endParaRPr lang="es-MX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529" y="3753112"/>
            <a:ext cx="8469201" cy="1440194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690562" y="5416062"/>
            <a:ext cx="112133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Nuestro objetivo es encontrar una expresión para i(t), </a:t>
            </a:r>
          </a:p>
          <a:p>
            <a:r>
              <a:rPr lang="es-MX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la corriente en el circuito.</a:t>
            </a:r>
            <a:endParaRPr lang="es-MX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78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80293" y="334108"/>
            <a:ext cx="97000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Solución de la ecuación [1] como ecuación de </a:t>
            </a:r>
          </a:p>
          <a:p>
            <a:r>
              <a:rPr lang="es-MX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variables separables</a:t>
            </a:r>
            <a:endParaRPr lang="es-MX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737" y="1534437"/>
            <a:ext cx="8469201" cy="1440194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20969" y="2734766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Multiplicando por </a:t>
            </a:r>
            <a:r>
              <a:rPr lang="es-MX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dt</a:t>
            </a:r>
            <a:r>
              <a:rPr lang="es-MX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y dividiendo entre i se obtiene</a:t>
            </a:r>
            <a:endParaRPr lang="es-MX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702" y="3302600"/>
            <a:ext cx="8407236" cy="15777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5552" y="4880365"/>
            <a:ext cx="5501161" cy="145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41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931984" y="246185"/>
            <a:ext cx="8161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Realizando las integraciones indicadas</a:t>
            </a:r>
            <a:endParaRPr lang="es-MX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682" y="892516"/>
            <a:ext cx="4125972" cy="1553307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931984" y="2122657"/>
            <a:ext cx="3826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Lo cual resulta en</a:t>
            </a:r>
            <a:endParaRPr lang="es-MX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0943" y="2768988"/>
            <a:ext cx="5335374" cy="143373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968126" y="4135506"/>
            <a:ext cx="7494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Después de algunos cuantos pasos</a:t>
            </a:r>
            <a:endParaRPr lang="es-MX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9471" y="4849054"/>
            <a:ext cx="8774406" cy="105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8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210" y="1707538"/>
            <a:ext cx="6685452" cy="477532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178169" y="615462"/>
            <a:ext cx="8648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Propiedades de la respuesta exponencial</a:t>
            </a:r>
            <a:endParaRPr lang="es-MX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2161" y="2121145"/>
            <a:ext cx="4090255" cy="118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5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02323" y="756138"/>
            <a:ext cx="4673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Circuito RC sin fuente</a:t>
            </a:r>
            <a:endParaRPr lang="es-MX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39" y="1402469"/>
            <a:ext cx="3305907" cy="285801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49" y="1482921"/>
            <a:ext cx="3524251" cy="140493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265733" y="2810162"/>
            <a:ext cx="6391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Dividiendo entre C obtenemos</a:t>
            </a:r>
            <a:endParaRPr lang="es-MX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6538" y="3482671"/>
            <a:ext cx="7583223" cy="1094691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0" y="4603540"/>
            <a:ext cx="12085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Compruebe que la solución general de [13] está dada por:</a:t>
            </a:r>
            <a:endParaRPr lang="es-MX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8929" y="5333456"/>
            <a:ext cx="9140832" cy="87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712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132</Words>
  <Application>Microsoft Office PowerPoint</Application>
  <PresentationFormat>Panorámica</PresentationFormat>
  <Paragraphs>20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Aplicaciones de ecuaciones diferenciales a circuitos eléctricos</vt:lpstr>
      <vt:lpstr>Circuitos eléctricos modelados con ecuaciones diferenciales</vt:lpstr>
      <vt:lpstr>Circuito RL sin fuente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de ecuaciones diferenciales a circuitos eléctricos</dc:title>
  <dc:creator>Moshkodo Moshkodoi</dc:creator>
  <cp:lastModifiedBy>Moshkodo Moshkodoi</cp:lastModifiedBy>
  <cp:revision>16</cp:revision>
  <dcterms:created xsi:type="dcterms:W3CDTF">2020-05-05T00:40:33Z</dcterms:created>
  <dcterms:modified xsi:type="dcterms:W3CDTF">2020-05-05T03:46:19Z</dcterms:modified>
</cp:coreProperties>
</file>