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0" y="0"/>
            <a:ext cx="1404730" cy="14047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3A0D70-320C-43D3-BB14-2FD281C3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0" y="1"/>
            <a:ext cx="3480904" cy="26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69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Egar</cp:lastModifiedBy>
  <cp:revision>4</cp:revision>
  <dcterms:created xsi:type="dcterms:W3CDTF">2020-08-10T22:22:27Z</dcterms:created>
  <dcterms:modified xsi:type="dcterms:W3CDTF">2020-08-11T03:31:04Z</dcterms:modified>
</cp:coreProperties>
</file>