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143"/>
    <a:srgbClr val="3E75F6"/>
    <a:srgbClr val="F5E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06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73B75-155C-4788-AD5C-822A23BEB437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945ED-3C57-4F36-8B38-B750CDA577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13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0AE1-3E99-FD7E-1AB0-2E07D90F2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2A3C4-93CE-5B28-BC09-68118178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C8BB-014F-87F7-1814-6A8B9668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DAB6-3663-493C-9543-09502436F703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64F6-CDE6-AFF7-2708-37F46455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A4B1-44CD-B3A1-B837-AC1C9C5D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066E-E0C3-494D-80D8-74E284ABD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68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0B2E-C6C4-8DB7-17A5-0AAE1092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6275B-9A94-E701-E84F-15BC7D5E2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CD95-7050-6926-26ED-E4060F98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DAB6-3663-493C-9543-09502436F703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5518-98E2-E8E7-C048-CB813EAA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5233-B7B8-E812-5006-EF6674F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066E-E0C3-494D-80D8-74E284ABD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11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9DC8-C942-A7A0-E17A-1A8DB0AC7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8C9CD-F01D-B1DD-ADC5-006D019B5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9E57-C442-99FD-39A0-8B23BAF4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DAB6-3663-493C-9543-09502436F703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782B-C458-3B4A-2316-3C7F322B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283B-D0E5-7561-AA60-DB8427F6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066E-E0C3-494D-80D8-74E284ABD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78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7C41-7DEA-0863-1C61-BC3740096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149A-DC9B-BAEB-690A-65780D9977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36499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rtl="0"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Explanation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93B073-BE9E-39E3-F015-1D0CDBFF1EFC}"/>
              </a:ext>
            </a:extLst>
          </p:cNvPr>
          <p:cNvSpPr/>
          <p:nvPr userDrawn="1"/>
        </p:nvSpPr>
        <p:spPr>
          <a:xfrm rot="19541590">
            <a:off x="7484728" y="5553412"/>
            <a:ext cx="7833893" cy="217511"/>
          </a:xfrm>
          <a:prstGeom prst="roundRect">
            <a:avLst/>
          </a:prstGeom>
          <a:solidFill>
            <a:srgbClr val="E2214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28B444-D759-444D-19D9-B98D29B5FA7B}"/>
              </a:ext>
            </a:extLst>
          </p:cNvPr>
          <p:cNvSpPr/>
          <p:nvPr userDrawn="1"/>
        </p:nvSpPr>
        <p:spPr>
          <a:xfrm rot="19541590">
            <a:off x="9109040" y="6701875"/>
            <a:ext cx="4585269" cy="216000"/>
          </a:xfrm>
          <a:prstGeom prst="roundRect">
            <a:avLst/>
          </a:prstGeom>
          <a:solidFill>
            <a:srgbClr val="F5E64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FCF28-8172-2CC9-52CA-28755F8DA626}"/>
              </a:ext>
            </a:extLst>
          </p:cNvPr>
          <p:cNvSpPr/>
          <p:nvPr userDrawn="1"/>
        </p:nvSpPr>
        <p:spPr>
          <a:xfrm rot="19541590">
            <a:off x="8955278" y="6128399"/>
            <a:ext cx="4892793" cy="216000"/>
          </a:xfrm>
          <a:prstGeom prst="roundRect">
            <a:avLst/>
          </a:prstGeom>
          <a:solidFill>
            <a:srgbClr val="3E75F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0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4D12-42D2-F193-86E9-3A02E7DA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812B6-9DC1-0163-ACDA-6F04E6C4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6DB97-8826-C857-ABEF-CAA28FF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DAB6-3663-493C-9543-09502436F703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D56B-F196-5850-6BD4-8F7E02EF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D39D-1545-C546-05DA-221A9161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066E-E0C3-494D-80D8-74E284ABD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9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7CB-29B9-5C04-53D3-1251FF9B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0921-10FB-6E1D-2D42-C8AE5416C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0C07A-924A-C353-35EF-887619527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04421-66DB-3044-4A4C-B1D60177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DAB6-3663-493C-9543-09502436F703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E70B7-6A53-3734-0C51-C6FA4BF6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47F3C-E97B-5482-214E-E8A0B59D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066E-E0C3-494D-80D8-74E284ABD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1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DAAE-B22E-25EC-6192-3E0D65B9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F1A1-04EE-ECB2-F04D-3FD49CC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989B5-CF0B-A466-F56C-D6203AFC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77867-283C-40B4-8C08-E4C5DFEE0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D1897-DCE1-2325-28D0-A67B1584B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A183E-FA51-6CDD-11CB-D0182104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DAB6-3663-493C-9543-09502436F703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DB92E-F3FA-8A91-013C-BEF63982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4E937-9D0E-BB99-C3EF-E8CCDC37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066E-E0C3-494D-80D8-74E284ABD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08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CC7D-A69D-C8E2-73EA-2B77413A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AEC4C-291B-1CCF-AFDC-0327E0B9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DAB6-3663-493C-9543-09502436F703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78BCB-8210-3930-859B-35F73D0F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74AC4-E01C-6D9D-2660-BA7D13CE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066E-E0C3-494D-80D8-74E284ABD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31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ED49C-AE02-8753-6CA0-52DD2C83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DAB6-3663-493C-9543-09502436F703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E09C4-2E32-3D84-D992-D7C785F1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B1875-6186-DEBE-1703-D0A6390D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066E-E0C3-494D-80D8-74E284ABD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8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5E71-1E01-35B4-E09C-F9153EFB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2F3-C366-77F5-7D0B-63BC8A85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83D7C-D4E3-D4BA-9F75-4DDD0223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BFE1D-B2C7-7429-B060-18B23132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DAB6-3663-493C-9543-09502436F703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53FE-F2CE-CCA8-3763-D1AAE9D5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4D738-1158-E9FA-1B6F-B579907C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066E-E0C3-494D-80D8-74E284ABD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63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A77A-9F80-D34F-5A9C-A0F3EB07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5E48A-C022-972A-1934-930E36C09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F70D5-FEF5-CF62-DDE3-4E58E659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4F908-F156-271D-6A5C-AE24CEBC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DAB6-3663-493C-9543-09502436F703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F04F4-92BE-7BFE-0091-BB44E2F0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6E5DA-83E4-A0FE-F7A5-B35427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066E-E0C3-494D-80D8-74E284ABD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81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6514D-3194-76B0-6040-4FFBE70E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5CB76-7C46-22C6-E6C2-F170111C2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EEA34-B597-B8AE-607E-E10FCBFBA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DAB6-3663-493C-9543-09502436F703}" type="datetimeFigureOut">
              <a:rPr lang="en-CA" smtClean="0"/>
              <a:t>2023-02-26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4AE3-965F-E22E-345C-3D2F46ABC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F508-31D4-02E2-88E2-A25AFE107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066E-E0C3-494D-80D8-74E284ABDB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99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3A2D5E2-F9D6-5620-92B8-424C61C6B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91" y="4405288"/>
            <a:ext cx="9144000" cy="1655762"/>
          </a:xfrm>
        </p:spPr>
        <p:txBody>
          <a:bodyPr/>
          <a:lstStyle/>
          <a:p>
            <a:r>
              <a:rPr lang="en-CA" dirty="0">
                <a:solidFill>
                  <a:srgbClr val="E22143"/>
                </a:solidFill>
                <a:latin typeface="Futura"/>
              </a:rPr>
              <a:t>B</a:t>
            </a:r>
            <a:r>
              <a:rPr lang="en-CA" dirty="0">
                <a:solidFill>
                  <a:srgbClr val="3E75F6"/>
                </a:solidFill>
                <a:latin typeface="Futura"/>
              </a:rPr>
              <a:t>y</a:t>
            </a:r>
            <a:r>
              <a:rPr lang="en-CA" dirty="0">
                <a:solidFill>
                  <a:srgbClr val="F5E64C"/>
                </a:solidFill>
                <a:latin typeface="Futura"/>
              </a:rPr>
              <a:t>:</a:t>
            </a:r>
          </a:p>
          <a:p>
            <a:r>
              <a:rPr lang="en-CA" dirty="0">
                <a:solidFill>
                  <a:srgbClr val="E22143"/>
                </a:solidFill>
                <a:latin typeface="Futura"/>
              </a:rPr>
              <a:t>Eric </a:t>
            </a:r>
            <a:r>
              <a:rPr lang="en-CA" dirty="0" err="1">
                <a:solidFill>
                  <a:srgbClr val="E22143"/>
                </a:solidFill>
                <a:latin typeface="Futura"/>
              </a:rPr>
              <a:t>Culf</a:t>
            </a:r>
            <a:r>
              <a:rPr lang="en-CA" dirty="0">
                <a:solidFill>
                  <a:srgbClr val="E22143"/>
                </a:solidFill>
                <a:latin typeface="Futura"/>
              </a:rPr>
              <a:t>,</a:t>
            </a:r>
            <a:r>
              <a:rPr lang="en-CA" dirty="0">
                <a:solidFill>
                  <a:schemeClr val="bg1"/>
                </a:solidFill>
                <a:latin typeface="Futura"/>
              </a:rPr>
              <a:t> </a:t>
            </a:r>
            <a:r>
              <a:rPr lang="en-CA" dirty="0">
                <a:solidFill>
                  <a:srgbClr val="3E75F6"/>
                </a:solidFill>
                <a:latin typeface="Futura"/>
              </a:rPr>
              <a:t>Sohrab Ganjian, </a:t>
            </a:r>
            <a:r>
              <a:rPr lang="en-CA" dirty="0">
                <a:solidFill>
                  <a:srgbClr val="F5E64C"/>
                </a:solidFill>
                <a:latin typeface="Futura"/>
              </a:rPr>
              <a:t>Peter Yuen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FA532E-AD52-4483-BE0C-27A4410A5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03" y="170421"/>
            <a:ext cx="3648388" cy="36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6291-E675-F1E6-6722-F6B94F35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BF14-B2C7-9D6D-10ED-B687A469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32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Futura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Sohrab Ganjian</dc:creator>
  <cp:lastModifiedBy>Sohrab Ganjian</cp:lastModifiedBy>
  <cp:revision>2</cp:revision>
  <dcterms:created xsi:type="dcterms:W3CDTF">2023-02-26T16:38:51Z</dcterms:created>
  <dcterms:modified xsi:type="dcterms:W3CDTF">2023-02-26T17:13:20Z</dcterms:modified>
</cp:coreProperties>
</file>