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157413" cy="1079500"/>
  <p:notesSz cx="6858000" cy="9144000"/>
  <p:defaultTextStyle>
    <a:defPPr>
      <a:defRPr lang="en-US"/>
    </a:defPPr>
    <a:lvl1pPr marL="0" algn="l" defTabSz="190012" rtl="0" eaLnBrk="1" latinLnBrk="0" hangingPunct="1">
      <a:defRPr sz="374" kern="1200">
        <a:solidFill>
          <a:schemeClr val="tx1"/>
        </a:solidFill>
        <a:latin typeface="+mn-lt"/>
        <a:ea typeface="+mn-ea"/>
        <a:cs typeface="+mn-cs"/>
      </a:defRPr>
    </a:lvl1pPr>
    <a:lvl2pPr marL="95006" algn="l" defTabSz="190012" rtl="0" eaLnBrk="1" latinLnBrk="0" hangingPunct="1">
      <a:defRPr sz="374" kern="1200">
        <a:solidFill>
          <a:schemeClr val="tx1"/>
        </a:solidFill>
        <a:latin typeface="+mn-lt"/>
        <a:ea typeface="+mn-ea"/>
        <a:cs typeface="+mn-cs"/>
      </a:defRPr>
    </a:lvl2pPr>
    <a:lvl3pPr marL="190012" algn="l" defTabSz="190012" rtl="0" eaLnBrk="1" latinLnBrk="0" hangingPunct="1">
      <a:defRPr sz="374" kern="1200">
        <a:solidFill>
          <a:schemeClr val="tx1"/>
        </a:solidFill>
        <a:latin typeface="+mn-lt"/>
        <a:ea typeface="+mn-ea"/>
        <a:cs typeface="+mn-cs"/>
      </a:defRPr>
    </a:lvl3pPr>
    <a:lvl4pPr marL="285018" algn="l" defTabSz="190012" rtl="0" eaLnBrk="1" latinLnBrk="0" hangingPunct="1">
      <a:defRPr sz="374" kern="1200">
        <a:solidFill>
          <a:schemeClr val="tx1"/>
        </a:solidFill>
        <a:latin typeface="+mn-lt"/>
        <a:ea typeface="+mn-ea"/>
        <a:cs typeface="+mn-cs"/>
      </a:defRPr>
    </a:lvl4pPr>
    <a:lvl5pPr marL="380025" algn="l" defTabSz="190012" rtl="0" eaLnBrk="1" latinLnBrk="0" hangingPunct="1">
      <a:defRPr sz="374" kern="1200">
        <a:solidFill>
          <a:schemeClr val="tx1"/>
        </a:solidFill>
        <a:latin typeface="+mn-lt"/>
        <a:ea typeface="+mn-ea"/>
        <a:cs typeface="+mn-cs"/>
      </a:defRPr>
    </a:lvl5pPr>
    <a:lvl6pPr marL="475031" algn="l" defTabSz="190012" rtl="0" eaLnBrk="1" latinLnBrk="0" hangingPunct="1">
      <a:defRPr sz="374" kern="1200">
        <a:solidFill>
          <a:schemeClr val="tx1"/>
        </a:solidFill>
        <a:latin typeface="+mn-lt"/>
        <a:ea typeface="+mn-ea"/>
        <a:cs typeface="+mn-cs"/>
      </a:defRPr>
    </a:lvl6pPr>
    <a:lvl7pPr marL="570037" algn="l" defTabSz="190012" rtl="0" eaLnBrk="1" latinLnBrk="0" hangingPunct="1">
      <a:defRPr sz="374" kern="1200">
        <a:solidFill>
          <a:schemeClr val="tx1"/>
        </a:solidFill>
        <a:latin typeface="+mn-lt"/>
        <a:ea typeface="+mn-ea"/>
        <a:cs typeface="+mn-cs"/>
      </a:defRPr>
    </a:lvl7pPr>
    <a:lvl8pPr marL="665043" algn="l" defTabSz="190012" rtl="0" eaLnBrk="1" latinLnBrk="0" hangingPunct="1">
      <a:defRPr sz="374" kern="1200">
        <a:solidFill>
          <a:schemeClr val="tx1"/>
        </a:solidFill>
        <a:latin typeface="+mn-lt"/>
        <a:ea typeface="+mn-ea"/>
        <a:cs typeface="+mn-cs"/>
      </a:defRPr>
    </a:lvl8pPr>
    <a:lvl9pPr marL="760049" algn="l" defTabSz="190012" rtl="0" eaLnBrk="1" latinLnBrk="0" hangingPunct="1">
      <a:defRPr sz="3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6970"/>
  </p:normalViewPr>
  <p:slideViewPr>
    <p:cSldViewPr snapToGrid="0" snapToObjects="1">
      <p:cViewPr varScale="1">
        <p:scale>
          <a:sx n="400" d="100"/>
          <a:sy n="400" d="100"/>
        </p:scale>
        <p:origin x="2872" y="2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677" y="176668"/>
            <a:ext cx="1618060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677" y="566988"/>
            <a:ext cx="1618060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0129-9FF4-B445-B28C-178F4001E2D7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23EC-A097-684C-92A9-2AC2D89F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1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0129-9FF4-B445-B28C-178F4001E2D7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23EC-A097-684C-92A9-2AC2D89F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3899" y="57474"/>
            <a:ext cx="465192" cy="914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22" y="57474"/>
            <a:ext cx="1368609" cy="9148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0129-9FF4-B445-B28C-178F4001E2D7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23EC-A097-684C-92A9-2AC2D89F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5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0129-9FF4-B445-B28C-178F4001E2D7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23EC-A097-684C-92A9-2AC2D89F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4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98" y="269125"/>
            <a:ext cx="1860769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198" y="722415"/>
            <a:ext cx="1860769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0129-9FF4-B445-B28C-178F4001E2D7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23EC-A097-684C-92A9-2AC2D89F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0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22" y="287367"/>
            <a:ext cx="916901" cy="684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190" y="287367"/>
            <a:ext cx="916901" cy="684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0129-9FF4-B445-B28C-178F4001E2D7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23EC-A097-684C-92A9-2AC2D89F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03" y="57474"/>
            <a:ext cx="1860769" cy="2086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603" y="264627"/>
            <a:ext cx="912687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603" y="394318"/>
            <a:ext cx="912687" cy="579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2190" y="264627"/>
            <a:ext cx="917182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2190" y="394318"/>
            <a:ext cx="917182" cy="579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0129-9FF4-B445-B28C-178F4001E2D7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23EC-A097-684C-92A9-2AC2D89F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1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0129-9FF4-B445-B28C-178F4001E2D7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23EC-A097-684C-92A9-2AC2D89F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7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0129-9FF4-B445-B28C-178F4001E2D7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23EC-A097-684C-92A9-2AC2D89F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03" y="71967"/>
            <a:ext cx="695822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182" y="155428"/>
            <a:ext cx="1092190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603" y="323850"/>
            <a:ext cx="695822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0129-9FF4-B445-B28C-178F4001E2D7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23EC-A097-684C-92A9-2AC2D89F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0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03" y="71967"/>
            <a:ext cx="695822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182" y="155428"/>
            <a:ext cx="1092190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603" y="323850"/>
            <a:ext cx="695822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0129-9FF4-B445-B28C-178F4001E2D7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23EC-A097-684C-92A9-2AC2D89F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4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22" y="57474"/>
            <a:ext cx="1860769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22" y="287367"/>
            <a:ext cx="1860769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322" y="1000537"/>
            <a:ext cx="48541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90129-9FF4-B445-B28C-178F4001E2D7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4643" y="1000537"/>
            <a:ext cx="72812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3673" y="1000537"/>
            <a:ext cx="48541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523EC-A097-684C-92A9-2AC2D89F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8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9B1328-6C5D-FF48-B425-E5C6D6F42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1" y="6350"/>
            <a:ext cx="1073150" cy="1073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8D7BB8-CE0C-7C48-9FAA-FFC0A99BFF3C}"/>
              </a:ext>
            </a:extLst>
          </p:cNvPr>
          <p:cNvSpPr txBox="1"/>
          <p:nvPr/>
        </p:nvSpPr>
        <p:spPr>
          <a:xfrm>
            <a:off x="22224" y="12700"/>
            <a:ext cx="527051" cy="103874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450" dirty="0"/>
              <a:t>The degree of precipitation uncertainty across multiple precipitation products is evaluated for a large set of landslide-triggering storm events and the impact of these uncertainties on predicted landslide probability investigated using published intensity-duration thresholds.</a:t>
            </a:r>
            <a:r>
              <a:rPr lang="en-US" sz="45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C4460-DD31-A042-8BC7-7A2A98C4F125}"/>
              </a:ext>
            </a:extLst>
          </p:cNvPr>
          <p:cNvSpPr txBox="1"/>
          <p:nvPr/>
        </p:nvSpPr>
        <p:spPr>
          <a:xfrm>
            <a:off x="1600201" y="12700"/>
            <a:ext cx="522288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500" b="1" dirty="0"/>
              <a:t>A Multi-sensor Evaluation of Precipitation Uncertainty for Landslide-triggering Storm Events</a:t>
            </a:r>
            <a:r>
              <a:rPr lang="en-GB" sz="450" b="1" dirty="0"/>
              <a:t> </a:t>
            </a:r>
          </a:p>
          <a:p>
            <a:pPr algn="r"/>
            <a:endParaRPr lang="en-GB" sz="450" b="1" dirty="0"/>
          </a:p>
          <a:p>
            <a:pPr algn="r"/>
            <a:endParaRPr lang="en-GB" sz="450" b="1" dirty="0"/>
          </a:p>
          <a:p>
            <a:pPr algn="r"/>
            <a:r>
              <a:rPr lang="en-GB" sz="450" dirty="0"/>
              <a:t>Elsa Culler*</a:t>
            </a:r>
          </a:p>
          <a:p>
            <a:pPr algn="r"/>
            <a:r>
              <a:rPr lang="en-GB" sz="450" dirty="0"/>
              <a:t>Andrew Badger, J.</a:t>
            </a:r>
          </a:p>
          <a:p>
            <a:pPr algn="r"/>
            <a:r>
              <a:rPr lang="en-GB" sz="450" dirty="0"/>
              <a:t>Toby </a:t>
            </a:r>
            <a:r>
              <a:rPr lang="en-GB" sz="450" dirty="0" err="1"/>
              <a:t>Minear</a:t>
            </a:r>
            <a:endParaRPr lang="en-GB" sz="450" dirty="0"/>
          </a:p>
          <a:p>
            <a:pPr algn="r"/>
            <a:r>
              <a:rPr lang="en-GB" sz="450" dirty="0"/>
              <a:t>Kristy </a:t>
            </a:r>
            <a:r>
              <a:rPr lang="en-GB" sz="450" dirty="0" err="1"/>
              <a:t>Tiampo</a:t>
            </a:r>
            <a:endParaRPr lang="en-GB" sz="450" dirty="0"/>
          </a:p>
          <a:p>
            <a:pPr algn="r"/>
            <a:r>
              <a:rPr lang="en-GB" sz="450" dirty="0"/>
              <a:t>Spencer D. Zeigler</a:t>
            </a:r>
          </a:p>
          <a:p>
            <a:pPr algn="r"/>
            <a:r>
              <a:rPr lang="en-GB" sz="450" dirty="0"/>
              <a:t>Ben </a:t>
            </a:r>
            <a:r>
              <a:rPr lang="en-GB" sz="450" dirty="0" err="1"/>
              <a:t>Livneh</a:t>
            </a:r>
            <a:endParaRPr lang="en-US" sz="450" b="1" dirty="0"/>
          </a:p>
        </p:txBody>
      </p:sp>
    </p:spTree>
    <p:extLst>
      <p:ext uri="{BB962C8B-B14F-4D97-AF65-F5344CB8AC3E}">
        <p14:creationId xmlns:p14="http://schemas.microsoft.com/office/powerpoint/2010/main" val="86269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64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Elsa Star Culler</dc:creator>
  <cp:lastModifiedBy>Elsa Star Culler</cp:lastModifiedBy>
  <cp:revision>5</cp:revision>
  <dcterms:created xsi:type="dcterms:W3CDTF">2020-11-23T01:09:11Z</dcterms:created>
  <dcterms:modified xsi:type="dcterms:W3CDTF">2020-11-23T15:45:22Z</dcterms:modified>
</cp:coreProperties>
</file>