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entury Gothic" panose="020B0502020202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Carolina Santana Louzada</dc:title>
  <dc:creator>Larissa Mestieri</dc:creator>
  <cp:revision>1</cp:revision>
  <dcterms:modified xsi:type="dcterms:W3CDTF">2022-11-14T15:06:01Z</dcterms:modified>
</cp:coreProperties>
</file>