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206400" cy="36576000"/>
  <p:notesSz cx="6858000" cy="9144000"/>
  <p:defaultTextStyle>
    <a:defPPr>
      <a:defRPr lang="en-US"/>
    </a:defPPr>
    <a:lvl1pPr marL="0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08062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16124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24186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32248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40310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48372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56434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64496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4" autoAdjust="0"/>
  </p:normalViewPr>
  <p:slideViewPr>
    <p:cSldViewPr>
      <p:cViewPr>
        <p:scale>
          <a:sx n="25" d="100"/>
          <a:sy n="25" d="100"/>
        </p:scale>
        <p:origin x="138" y="-72"/>
      </p:cViewPr>
      <p:guideLst>
        <p:guide orient="horz" pos="1152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362271"/>
            <a:ext cx="4352544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726400"/>
            <a:ext cx="3584448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2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64739"/>
            <a:ext cx="1152144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64739"/>
            <a:ext cx="3371088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503469"/>
            <a:ext cx="43525440" cy="726440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502472"/>
            <a:ext cx="43525440" cy="8000997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8062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612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241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534404"/>
            <a:ext cx="22616160" cy="24138469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534404"/>
            <a:ext cx="22616160" cy="24138469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8187269"/>
            <a:ext cx="22625053" cy="3412064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1599333"/>
            <a:ext cx="22625053" cy="21073536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187269"/>
            <a:ext cx="22633940" cy="3412064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599333"/>
            <a:ext cx="22633940" cy="21073536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456267"/>
            <a:ext cx="16846553" cy="619760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56269"/>
            <a:ext cx="28625800" cy="31216603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7653869"/>
            <a:ext cx="16846553" cy="25019003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603201"/>
            <a:ext cx="30723840" cy="3022603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68133"/>
            <a:ext cx="30723840" cy="21945600"/>
          </a:xfrm>
        </p:spPr>
        <p:txBody>
          <a:bodyPr/>
          <a:lstStyle>
            <a:lvl1pPr marL="0" indent="0">
              <a:buNone/>
              <a:defRPr sz="17600"/>
            </a:lvl1pPr>
            <a:lvl2pPr marL="2508062" indent="0">
              <a:buNone/>
              <a:defRPr sz="15400"/>
            </a:lvl2pPr>
            <a:lvl3pPr marL="5016124" indent="0">
              <a:buNone/>
              <a:defRPr sz="13200"/>
            </a:lvl3pPr>
            <a:lvl4pPr marL="7524186" indent="0">
              <a:buNone/>
              <a:defRPr sz="11000"/>
            </a:lvl4pPr>
            <a:lvl5pPr marL="10032248" indent="0">
              <a:buNone/>
              <a:defRPr sz="11000"/>
            </a:lvl5pPr>
            <a:lvl6pPr marL="12540310" indent="0">
              <a:buNone/>
              <a:defRPr sz="11000"/>
            </a:lvl6pPr>
            <a:lvl7pPr marL="15048372" indent="0">
              <a:buNone/>
              <a:defRPr sz="11000"/>
            </a:lvl7pPr>
            <a:lvl8pPr marL="17556434" indent="0">
              <a:buNone/>
              <a:defRPr sz="11000"/>
            </a:lvl8pPr>
            <a:lvl9pPr marL="20064496" indent="0">
              <a:buNone/>
              <a:defRPr sz="1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625804"/>
            <a:ext cx="30723840" cy="4292597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64736"/>
            <a:ext cx="46085760" cy="6096000"/>
          </a:xfrm>
          <a:prstGeom prst="rect">
            <a:avLst/>
          </a:prstGeom>
        </p:spPr>
        <p:txBody>
          <a:bodyPr vert="horz" lIns="501612" tIns="250806" rIns="501612" bIns="2508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34404"/>
            <a:ext cx="46085760" cy="24138469"/>
          </a:xfrm>
          <a:prstGeom prst="rect">
            <a:avLst/>
          </a:prstGeom>
        </p:spPr>
        <p:txBody>
          <a:bodyPr vert="horz" lIns="501612" tIns="250806" rIns="501612" bIns="2508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900536"/>
            <a:ext cx="11948160" cy="1947333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EFFF-CCF3-4C4E-9B03-66D24F48BFB0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900536"/>
            <a:ext cx="16215360" cy="1947333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900536"/>
            <a:ext cx="11948160" cy="1947333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318F-8775-4A8A-B385-41A3493D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124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47" indent="-1881047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601" indent="-1567539" algn="l" defTabSz="5016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155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17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279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4341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403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465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527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62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124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186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248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310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372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34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496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6814" y="6675908"/>
            <a:ext cx="5800726" cy="47870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33576814" y="6669701"/>
            <a:ext cx="5800726" cy="563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33584751" y="8646805"/>
            <a:ext cx="5800726" cy="2816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5791377" y="675136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Hub_Node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576814" y="7323366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-char </a:t>
            </a:r>
            <a:r>
              <a:rPr lang="en-US" sz="2000" dirty="0"/>
              <a:t>name[56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smtClean="0"/>
              <a:t>-char </a:t>
            </a:r>
            <a:r>
              <a:rPr lang="en-US" sz="2000" dirty="0"/>
              <a:t>location[16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next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610151" y="8626039"/>
            <a:ext cx="5800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(char </a:t>
            </a:r>
            <a:r>
              <a:rPr lang="en-US" sz="2000" dirty="0" err="1" smtClean="0"/>
              <a:t>nameOfHub</a:t>
            </a:r>
            <a:r>
              <a:rPr lang="en-US" sz="2000" dirty="0" smtClean="0"/>
              <a:t>[], char </a:t>
            </a:r>
            <a:r>
              <a:rPr lang="en-US" sz="2000" dirty="0" err="1" smtClean="0"/>
              <a:t>locationOfHub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*</a:t>
            </a:r>
            <a:r>
              <a:rPr lang="en-US" sz="2000" dirty="0" err="1" smtClean="0"/>
              <a:t>get_next</a:t>
            </a:r>
            <a:endParaRPr lang="en-US" sz="2000" dirty="0" smtClean="0"/>
          </a:p>
          <a:p>
            <a:r>
              <a:rPr lang="en-US" sz="2000" dirty="0" smtClean="0"/>
              <a:t>+char *</a:t>
            </a:r>
            <a:r>
              <a:rPr lang="en-US" sz="2000" dirty="0" err="1" smtClean="0"/>
              <a:t>get_name</a:t>
            </a:r>
            <a:endParaRPr lang="en-US" sz="2000" dirty="0" smtClean="0"/>
          </a:p>
          <a:p>
            <a:r>
              <a:rPr lang="en-US" sz="2000" dirty="0" smtClean="0"/>
              <a:t>+string </a:t>
            </a:r>
            <a:r>
              <a:rPr lang="en-US" sz="2000" dirty="0" err="1" smtClean="0"/>
              <a:t>get_short_name</a:t>
            </a:r>
            <a:endParaRPr lang="en-US" sz="2000" dirty="0" smtClean="0"/>
          </a:p>
          <a:p>
            <a:r>
              <a:rPr lang="en-US" sz="2000" dirty="0" smtClean="0"/>
              <a:t>+char *</a:t>
            </a:r>
            <a:r>
              <a:rPr lang="en-US" sz="2000" dirty="0" err="1" smtClean="0"/>
              <a:t>get_location</a:t>
            </a:r>
            <a:endParaRPr lang="en-US" sz="2000" dirty="0" smtClean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set_next</a:t>
            </a:r>
            <a:r>
              <a:rPr lang="en-US" sz="2000" dirty="0" smtClean="0"/>
              <a:t>(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*n)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*</a:t>
            </a:r>
            <a:r>
              <a:rPr lang="en-US" sz="2000" dirty="0" err="1" smtClean="0"/>
              <a:t>headFlight</a:t>
            </a:r>
            <a:endParaRPr lang="en-US" sz="2000" dirty="0" smtClean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add_flight</a:t>
            </a:r>
            <a:r>
              <a:rPr lang="en-US" sz="2000" dirty="0" smtClean="0"/>
              <a:t>(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*n)</a:t>
            </a:r>
          </a:p>
          <a:p>
            <a:r>
              <a:rPr lang="en-US" sz="2000" dirty="0" smtClean="0"/>
              <a:t>+~</a:t>
            </a:r>
            <a:r>
              <a:rPr lang="en-US" sz="2000" dirty="0" err="1" smtClean="0"/>
              <a:t>HubNode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0297778" y="1647855"/>
            <a:ext cx="6095998" cy="65136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20297776" y="1647855"/>
            <a:ext cx="6095999" cy="714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20305035" y="4069134"/>
            <a:ext cx="6095998" cy="4092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22543294" y="1804973"/>
            <a:ext cx="137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Date_Time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0309796" y="4068080"/>
            <a:ext cx="60912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min, </a:t>
            </a:r>
            <a:r>
              <a:rPr lang="en-US" sz="2000" dirty="0" err="1" smtClean="0"/>
              <a:t>int</a:t>
            </a:r>
            <a:r>
              <a:rPr lang="en-US" sz="2000" dirty="0" smtClean="0"/>
              <a:t> hour, </a:t>
            </a:r>
            <a:r>
              <a:rPr lang="en-US" sz="2000" dirty="0" err="1" smtClean="0"/>
              <a:t>int</a:t>
            </a:r>
            <a:r>
              <a:rPr lang="en-US" sz="2000" dirty="0" smtClean="0"/>
              <a:t> day, </a:t>
            </a:r>
            <a:r>
              <a:rPr lang="en-US" sz="2000" dirty="0" err="1" smtClean="0"/>
              <a:t>int</a:t>
            </a:r>
            <a:r>
              <a:rPr lang="en-US" sz="2000" dirty="0" smtClean="0"/>
              <a:t> month,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get_min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get_hour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get_day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get_month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get_year</a:t>
            </a:r>
            <a:endParaRPr lang="en-US" sz="2000" dirty="0" smtClean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add_min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min)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 *copy</a:t>
            </a:r>
          </a:p>
          <a:p>
            <a:r>
              <a:rPr lang="en-US" sz="2000" dirty="0" smtClean="0"/>
              <a:t>+long get_min_since_2013</a:t>
            </a:r>
          </a:p>
          <a:p>
            <a:r>
              <a:rPr lang="en-US" sz="2000" dirty="0" smtClean="0"/>
              <a:t>+string </a:t>
            </a:r>
            <a:r>
              <a:rPr lang="en-US" sz="2000" dirty="0" err="1" smtClean="0"/>
              <a:t>get_time</a:t>
            </a:r>
            <a:r>
              <a:rPr lang="en-US" sz="2000" dirty="0" smtClean="0"/>
              <a:t>(); void </a:t>
            </a:r>
            <a:r>
              <a:rPr lang="en-US" sz="2000" dirty="0" err="1" smtClean="0"/>
              <a:t>add_hour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hour)</a:t>
            </a:r>
          </a:p>
          <a:p>
            <a:r>
              <a:rPr lang="en-US" sz="2000" dirty="0" smtClean="0"/>
              <a:t>-void </a:t>
            </a:r>
            <a:r>
              <a:rPr lang="en-US" sz="2000" dirty="0" err="1" smtClean="0"/>
              <a:t>add_day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day)</a:t>
            </a:r>
          </a:p>
          <a:p>
            <a:r>
              <a:rPr lang="en-US" sz="2000" dirty="0" smtClean="0"/>
              <a:t>-void </a:t>
            </a:r>
            <a:r>
              <a:rPr lang="en-US" sz="2000" dirty="0" err="1" smtClean="0"/>
              <a:t>add_month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month)</a:t>
            </a:r>
          </a:p>
          <a:p>
            <a:r>
              <a:rPr lang="en-US" sz="2000" dirty="0" smtClean="0"/>
              <a:t>-void </a:t>
            </a:r>
            <a:r>
              <a:rPr lang="en-US" sz="2000" dirty="0" err="1" smtClean="0"/>
              <a:t>add_year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1558795" y="16640460"/>
            <a:ext cx="6371032" cy="79633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/>
        </p:nvSpPr>
        <p:spPr>
          <a:xfrm>
            <a:off x="31558793" y="16640461"/>
            <a:ext cx="637103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31558795" y="19894836"/>
            <a:ext cx="6371033" cy="4708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34026961" y="16745206"/>
            <a:ext cx="143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FlightNode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1558793" y="17340291"/>
            <a:ext cx="3185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-char </a:t>
            </a:r>
            <a:r>
              <a:rPr lang="en-US" sz="2000" dirty="0" err="1"/>
              <a:t>flightNumber</a:t>
            </a:r>
            <a:r>
              <a:rPr lang="en-US" sz="2000" dirty="0"/>
              <a:t>[8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smtClean="0"/>
              <a:t>-char </a:t>
            </a:r>
            <a:r>
              <a:rPr lang="en-US" sz="2000" dirty="0" err="1"/>
              <a:t>flightCompany</a:t>
            </a:r>
            <a:r>
              <a:rPr lang="en-US" sz="2000" dirty="0"/>
              <a:t>[12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smtClean="0"/>
              <a:t>-double price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duration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departure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source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destination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next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1558795" y="19894836"/>
            <a:ext cx="63710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+virtual </a:t>
            </a:r>
            <a:r>
              <a:rPr lang="en-US" sz="2000" dirty="0"/>
              <a:t>float </a:t>
            </a:r>
            <a:r>
              <a:rPr lang="en-US" sz="2000" dirty="0" err="1"/>
              <a:t>getBaggageFees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num_bags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+virtual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getDelay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(char </a:t>
            </a:r>
            <a:r>
              <a:rPr lang="en-US" sz="2000" dirty="0" err="1"/>
              <a:t>flight_num</a:t>
            </a:r>
            <a:r>
              <a:rPr lang="en-US" sz="2000" dirty="0"/>
              <a:t>[], char </a:t>
            </a:r>
            <a:r>
              <a:rPr lang="en-US" sz="2000" dirty="0" err="1"/>
              <a:t>flight_comp</a:t>
            </a:r>
            <a:r>
              <a:rPr lang="en-US" sz="2000" dirty="0"/>
              <a:t>[], </a:t>
            </a:r>
            <a:endParaRPr lang="en-US" sz="2000" dirty="0" smtClean="0"/>
          </a:p>
          <a:p>
            <a:r>
              <a:rPr lang="en-US" sz="2000" dirty="0" smtClean="0"/>
              <a:t>                double </a:t>
            </a:r>
            <a:r>
              <a:rPr lang="en-US" sz="2000" dirty="0" err="1" smtClean="0"/>
              <a:t>priceofflight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durationofflight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/>
              <a:t>Date_Time</a:t>
            </a:r>
            <a:r>
              <a:rPr lang="en-US" sz="2000" dirty="0"/>
              <a:t> *</a:t>
            </a:r>
            <a:r>
              <a:rPr lang="en-US" sz="2000" dirty="0" err="1"/>
              <a:t>dt</a:t>
            </a:r>
            <a:r>
              <a:rPr lang="en-US" sz="2000" dirty="0"/>
              <a:t>, </a:t>
            </a:r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src</a:t>
            </a:r>
            <a:r>
              <a:rPr lang="en-US" sz="2000" dirty="0"/>
              <a:t>, </a:t>
            </a:r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err="1"/>
              <a:t>dest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+double </a:t>
            </a:r>
            <a:r>
              <a:rPr lang="en-US" sz="2000" dirty="0" err="1" smtClean="0"/>
              <a:t>get_price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get_duration</a:t>
            </a:r>
            <a:endParaRPr lang="en-US" sz="2000" dirty="0"/>
          </a:p>
          <a:p>
            <a:r>
              <a:rPr lang="en-US" sz="2000" dirty="0" smtClean="0"/>
              <a:t>+char </a:t>
            </a:r>
            <a:r>
              <a:rPr lang="en-US" sz="2000" dirty="0"/>
              <a:t>*</a:t>
            </a:r>
            <a:r>
              <a:rPr lang="en-US" sz="2000" dirty="0" err="1" smtClean="0"/>
              <a:t>get_flight_num</a:t>
            </a:r>
            <a:endParaRPr lang="en-US" sz="2000" dirty="0"/>
          </a:p>
          <a:p>
            <a:r>
              <a:rPr lang="en-US" sz="2000" dirty="0" smtClean="0"/>
              <a:t>+char </a:t>
            </a:r>
            <a:r>
              <a:rPr lang="en-US" sz="2000" dirty="0"/>
              <a:t>*</a:t>
            </a:r>
            <a:r>
              <a:rPr lang="en-US" sz="2000" dirty="0" err="1" smtClean="0"/>
              <a:t>get_flight_comp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get_next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get_departure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get_source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get_destination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smtClean="0"/>
              <a:t>void </a:t>
            </a:r>
            <a:r>
              <a:rPr lang="en-US" sz="2000" dirty="0" err="1"/>
              <a:t>set_next</a:t>
            </a:r>
            <a:r>
              <a:rPr lang="en-US" sz="2000" dirty="0"/>
              <a:t>(</a:t>
            </a:r>
            <a:r>
              <a:rPr lang="en-US" sz="2000" dirty="0" err="1"/>
              <a:t>FlightNode</a:t>
            </a:r>
            <a:r>
              <a:rPr lang="en-US" sz="2000" dirty="0"/>
              <a:t> *n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set_departure</a:t>
            </a:r>
            <a:r>
              <a:rPr lang="en-US" sz="2000" dirty="0"/>
              <a:t>(</a:t>
            </a:r>
            <a:r>
              <a:rPr lang="en-US" sz="2000" dirty="0" err="1"/>
              <a:t>Date_Time</a:t>
            </a:r>
            <a:r>
              <a:rPr lang="en-US" sz="2000" dirty="0"/>
              <a:t> *time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1176742" y="21219063"/>
            <a:ext cx="4167189" cy="387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41167217" y="21606166"/>
            <a:ext cx="4176714" cy="723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42851951" y="21219063"/>
            <a:ext cx="81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Delta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1176742" y="21614173"/>
            <a:ext cx="4185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+float </a:t>
            </a:r>
            <a:r>
              <a:rPr lang="en-US" sz="2000" dirty="0" err="1" smtClean="0"/>
              <a:t>getBaggageFees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num_bags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getDelay</a:t>
            </a:r>
            <a:endParaRPr lang="en-US" sz="20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1176742" y="19695063"/>
            <a:ext cx="407193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41167217" y="20304664"/>
            <a:ext cx="4081464" cy="7078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42531220" y="19799808"/>
            <a:ext cx="133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SouthWest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41156331" y="20312267"/>
            <a:ext cx="4071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+float </a:t>
            </a:r>
            <a:r>
              <a:rPr lang="en-US" sz="2000" dirty="0" err="1" smtClean="0"/>
              <a:t>getBaggageFees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num_bags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getDelay</a:t>
            </a:r>
            <a:endParaRPr lang="en-US" sz="20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41205317" y="22590663"/>
            <a:ext cx="408146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44" name="Rectangle 43"/>
          <p:cNvSpPr/>
          <p:nvPr/>
        </p:nvSpPr>
        <p:spPr>
          <a:xfrm>
            <a:off x="41195792" y="23200264"/>
            <a:ext cx="4090989" cy="7078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42628850" y="22695408"/>
            <a:ext cx="122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USAirway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41181504" y="23200263"/>
            <a:ext cx="4119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+float </a:t>
            </a:r>
            <a:r>
              <a:rPr lang="en-US" sz="2000" dirty="0" err="1" smtClean="0"/>
              <a:t>getBaggageFees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num_bags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getDelay</a:t>
            </a:r>
            <a:endParaRPr lang="en-US" sz="20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41222775" y="14827096"/>
            <a:ext cx="4148137" cy="32631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0" name="Rectangle 49"/>
          <p:cNvSpPr/>
          <p:nvPr/>
        </p:nvSpPr>
        <p:spPr>
          <a:xfrm>
            <a:off x="41218017" y="14827095"/>
            <a:ext cx="4152896" cy="56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1" name="Rectangle 50"/>
          <p:cNvSpPr/>
          <p:nvPr/>
        </p:nvSpPr>
        <p:spPr>
          <a:xfrm>
            <a:off x="41235477" y="16151302"/>
            <a:ext cx="4152898" cy="19389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2" name="TextBox 51"/>
          <p:cNvSpPr txBox="1"/>
          <p:nvPr/>
        </p:nvSpPr>
        <p:spPr>
          <a:xfrm>
            <a:off x="41934770" y="14907322"/>
            <a:ext cx="2159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FlightNodeTracker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41222777" y="15443416"/>
            <a:ext cx="2871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current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next</a:t>
            </a:r>
            <a:endParaRPr lang="en-US" sz="2000" dirty="0"/>
          </a:p>
        </p:txBody>
      </p:sp>
      <p:sp>
        <p:nvSpPr>
          <p:cNvPr id="47" name="Rectangle 46"/>
          <p:cNvSpPr/>
          <p:nvPr/>
        </p:nvSpPr>
        <p:spPr>
          <a:xfrm>
            <a:off x="41237062" y="16151302"/>
            <a:ext cx="41767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(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get_flight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get_next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set_flight</a:t>
            </a:r>
            <a:r>
              <a:rPr lang="en-US" sz="2000" dirty="0"/>
              <a:t>(</a:t>
            </a:r>
            <a:r>
              <a:rPr lang="en-US" sz="2000" dirty="0" err="1"/>
              <a:t>FlightNode</a:t>
            </a:r>
            <a:r>
              <a:rPr lang="en-US" sz="2000" dirty="0"/>
              <a:t> *flight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set_next</a:t>
            </a:r>
            <a:r>
              <a:rPr lang="en-US" sz="2000" dirty="0"/>
              <a:t>(</a:t>
            </a:r>
            <a:r>
              <a:rPr lang="en-US" sz="2000" dirty="0" err="1"/>
              <a:t>FlightNodeTracker</a:t>
            </a:r>
            <a:r>
              <a:rPr lang="en-US" sz="2000" dirty="0"/>
              <a:t> *</a:t>
            </a:r>
            <a:r>
              <a:rPr lang="en-US" sz="2000" dirty="0" smtClean="0"/>
              <a:t>n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clone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14032507" y="7913473"/>
            <a:ext cx="4048125" cy="41325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6" name="Rectangle 55"/>
          <p:cNvSpPr/>
          <p:nvPr/>
        </p:nvSpPr>
        <p:spPr>
          <a:xfrm>
            <a:off x="14032509" y="7913471"/>
            <a:ext cx="4048124" cy="609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7" name="Rectangle 56"/>
          <p:cNvSpPr/>
          <p:nvPr/>
        </p:nvSpPr>
        <p:spPr>
          <a:xfrm>
            <a:off x="14032507" y="9206824"/>
            <a:ext cx="4048125" cy="28392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58" name="TextBox 57"/>
          <p:cNvSpPr txBox="1"/>
          <p:nvPr/>
        </p:nvSpPr>
        <p:spPr>
          <a:xfrm>
            <a:off x="15658786" y="8018216"/>
            <a:ext cx="62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Sort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14025250" y="8529047"/>
            <a:ext cx="3895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bags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route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14032508" y="9214925"/>
            <a:ext cx="4129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+Sort(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rt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num_bags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set_routes</a:t>
            </a:r>
            <a:r>
              <a:rPr lang="en-US" sz="2000" dirty="0"/>
              <a:t>(</a:t>
            </a:r>
            <a:r>
              <a:rPr lang="en-US" sz="2000" dirty="0" err="1"/>
              <a:t>RouteList</a:t>
            </a:r>
            <a:r>
              <a:rPr lang="en-US" sz="2000" dirty="0"/>
              <a:t> *routes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get_routes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set_num_bags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num_bags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reset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sort_by_time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/>
              <a:t>sort_by_time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num_hops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sort_by_price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/>
              <a:t>sort_by_price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num_hops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15130462" y="17685466"/>
            <a:ext cx="7643814" cy="96770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62" name="Rectangle 61"/>
          <p:cNvSpPr/>
          <p:nvPr/>
        </p:nvSpPr>
        <p:spPr>
          <a:xfrm>
            <a:off x="15130461" y="17685466"/>
            <a:ext cx="7643815" cy="809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63" name="Rectangle 62"/>
          <p:cNvSpPr/>
          <p:nvPr/>
        </p:nvSpPr>
        <p:spPr>
          <a:xfrm>
            <a:off x="15130462" y="20845569"/>
            <a:ext cx="7643814" cy="6516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64" name="TextBox 63"/>
          <p:cNvSpPr txBox="1"/>
          <p:nvPr/>
        </p:nvSpPr>
        <p:spPr>
          <a:xfrm>
            <a:off x="18323718" y="17890238"/>
            <a:ext cx="125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Navigator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15101887" y="18585353"/>
            <a:ext cx="3505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start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dest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hnhead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*head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 *</a:t>
            </a:r>
            <a:r>
              <a:rPr lang="en-US" sz="2000" dirty="0" err="1" smtClean="0"/>
              <a:t>departure_time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max_hops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min_hops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15130462" y="20889546"/>
            <a:ext cx="764381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+Navigator</a:t>
            </a:r>
            <a:endParaRPr lang="en-US" sz="2000" dirty="0"/>
          </a:p>
          <a:p>
            <a:r>
              <a:rPr lang="en-US" sz="2000" dirty="0" smtClean="0"/>
              <a:t>+Navigator(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startn</a:t>
            </a:r>
            <a:r>
              <a:rPr lang="en-US" sz="2000" dirty="0"/>
              <a:t>, </a:t>
            </a:r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err="1"/>
              <a:t>destn</a:t>
            </a:r>
            <a:r>
              <a:rPr lang="en-US" sz="2000" dirty="0"/>
              <a:t>, 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 </a:t>
            </a:r>
            <a:r>
              <a:rPr lang="en-US" sz="2000" dirty="0"/>
              <a:t>*departure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reset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set_dest</a:t>
            </a:r>
            <a:r>
              <a:rPr lang="en-US" sz="2000" dirty="0"/>
              <a:t>(</a:t>
            </a:r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err="1"/>
              <a:t>destn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set_start</a:t>
            </a:r>
            <a:r>
              <a:rPr lang="en-US" sz="2000" dirty="0"/>
              <a:t>(</a:t>
            </a:r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err="1"/>
              <a:t>startn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set_head</a:t>
            </a:r>
            <a:r>
              <a:rPr lang="en-US" sz="2000" dirty="0"/>
              <a:t>(</a:t>
            </a:r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smtClean="0"/>
              <a:t>h)</a:t>
            </a:r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set_max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max)</a:t>
            </a:r>
          </a:p>
          <a:p>
            <a:r>
              <a:rPr lang="en-US" sz="2000" dirty="0" smtClean="0"/>
              <a:t>+void </a:t>
            </a:r>
            <a:r>
              <a:rPr lang="en-US" sz="2000" dirty="0" err="1"/>
              <a:t>set_min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min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set_dep_time</a:t>
            </a:r>
            <a:r>
              <a:rPr lang="en-US" sz="2000" dirty="0"/>
              <a:t>(</a:t>
            </a:r>
            <a:r>
              <a:rPr lang="en-US" sz="2000" dirty="0" err="1"/>
              <a:t>Date_Time</a:t>
            </a:r>
            <a:r>
              <a:rPr lang="en-US" sz="2000" dirty="0"/>
              <a:t> *</a:t>
            </a:r>
            <a:r>
              <a:rPr lang="en-US" sz="2000" dirty="0" err="1"/>
              <a:t>dt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Date_Time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get_dep_time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get_start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get_dest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get_max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get_min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find_routes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smtClean="0"/>
              <a:t>~Navigator</a:t>
            </a:r>
          </a:p>
          <a:p>
            <a:r>
              <a:rPr lang="en-US" sz="2000" dirty="0"/>
              <a:t>-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copy_list</a:t>
            </a:r>
            <a:r>
              <a:rPr lang="en-US" sz="2000" dirty="0"/>
              <a:t>(</a:t>
            </a:r>
            <a:r>
              <a:rPr lang="en-US" sz="2000" dirty="0" err="1"/>
              <a:t>FlightNodeTracker</a:t>
            </a:r>
            <a:r>
              <a:rPr lang="en-US" sz="2000" dirty="0"/>
              <a:t> *source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comp_time</a:t>
            </a:r>
            <a:r>
              <a:rPr lang="en-US" sz="2000" dirty="0"/>
              <a:t>(</a:t>
            </a:r>
            <a:r>
              <a:rPr lang="en-US" sz="2000" dirty="0" err="1"/>
              <a:t>Date_Time</a:t>
            </a:r>
            <a:r>
              <a:rPr lang="en-US" sz="2000" dirty="0"/>
              <a:t> *dt1, </a:t>
            </a:r>
            <a:r>
              <a:rPr lang="en-US" sz="2000" dirty="0" err="1"/>
              <a:t>Date_Time</a:t>
            </a:r>
            <a:r>
              <a:rPr lang="en-US" sz="2000" dirty="0"/>
              <a:t> *dt2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-void </a:t>
            </a:r>
            <a:r>
              <a:rPr lang="en-US" sz="2000" dirty="0" err="1"/>
              <a:t>add_route</a:t>
            </a:r>
            <a:r>
              <a:rPr lang="en-US" sz="2000" dirty="0"/>
              <a:t>(Route *</a:t>
            </a:r>
            <a:r>
              <a:rPr lang="en-US" sz="2000" dirty="0" err="1"/>
              <a:t>newNode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-void </a:t>
            </a:r>
            <a:r>
              <a:rPr lang="en-US" sz="2000" dirty="0"/>
              <a:t>flood(</a:t>
            </a:r>
            <a:r>
              <a:rPr lang="en-US" sz="2000" dirty="0" err="1"/>
              <a:t>FlightNodeTracker</a:t>
            </a:r>
            <a:r>
              <a:rPr lang="en-US" sz="2000" dirty="0"/>
              <a:t> *path,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num_hops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-void </a:t>
            </a:r>
            <a:r>
              <a:rPr lang="en-US" sz="2000" dirty="0" err="1"/>
              <a:t>destroy_routes</a:t>
            </a:r>
            <a:r>
              <a:rPr lang="en-US" sz="2000" dirty="0"/>
              <a:t>(</a:t>
            </a:r>
            <a:r>
              <a:rPr lang="en-US" sz="2000" dirty="0" err="1"/>
              <a:t>RouteList</a:t>
            </a:r>
            <a:r>
              <a:rPr lang="en-US" sz="2000" dirty="0"/>
              <a:t> *n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20289952" y="10907281"/>
            <a:ext cx="725941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>
            <a:off x="20300836" y="11516882"/>
            <a:ext cx="7248525" cy="25588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23415795" y="11012026"/>
            <a:ext cx="100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Iterator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20289951" y="11524485"/>
            <a:ext cx="7259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FlightNode</a:t>
            </a:r>
            <a:r>
              <a:rPr lang="en-US" sz="2000" dirty="0" smtClean="0"/>
              <a:t> </a:t>
            </a:r>
            <a:r>
              <a:rPr lang="en-US" sz="2000" dirty="0"/>
              <a:t>*find(</a:t>
            </a:r>
            <a:r>
              <a:rPr lang="en-US" sz="2000" dirty="0" err="1"/>
              <a:t>FlightNode</a:t>
            </a:r>
            <a:r>
              <a:rPr lang="en-US" sz="2000" dirty="0"/>
              <a:t> *head, char </a:t>
            </a:r>
            <a:r>
              <a:rPr lang="en-US" sz="2000" dirty="0" err="1"/>
              <a:t>flight_num</a:t>
            </a:r>
            <a:r>
              <a:rPr lang="en-US" sz="2000" dirty="0" smtClean="0"/>
              <a:t>[])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/>
              <a:t>add(</a:t>
            </a:r>
            <a:r>
              <a:rPr lang="en-US" sz="2000" dirty="0" err="1"/>
              <a:t>FlightNode</a:t>
            </a:r>
            <a:r>
              <a:rPr lang="en-US" sz="2000" dirty="0"/>
              <a:t> **head, </a:t>
            </a:r>
            <a:r>
              <a:rPr lang="en-US" sz="2000" dirty="0" err="1"/>
              <a:t>FlightNode</a:t>
            </a:r>
            <a:r>
              <a:rPr lang="en-US" sz="2000" dirty="0"/>
              <a:t> *</a:t>
            </a:r>
            <a:r>
              <a:rPr lang="en-US" sz="2000" dirty="0" err="1"/>
              <a:t>newNode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clear_list</a:t>
            </a:r>
            <a:r>
              <a:rPr lang="en-US" sz="2000" dirty="0"/>
              <a:t>(</a:t>
            </a:r>
            <a:r>
              <a:rPr lang="en-US" sz="2000" dirty="0" err="1"/>
              <a:t>FlightNode</a:t>
            </a:r>
            <a:r>
              <a:rPr lang="en-US" sz="2000" dirty="0"/>
              <a:t> *node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+</a:t>
            </a:r>
            <a:r>
              <a:rPr lang="en-US" sz="2000" dirty="0" smtClean="0"/>
              <a:t>void </a:t>
            </a:r>
            <a:r>
              <a:rPr lang="en-US" sz="2000" dirty="0"/>
              <a:t>add(</a:t>
            </a:r>
            <a:r>
              <a:rPr lang="en-US" sz="2000" dirty="0" err="1"/>
              <a:t>FlightNodeTracker</a:t>
            </a:r>
            <a:r>
              <a:rPr lang="en-US" sz="2000" dirty="0"/>
              <a:t> **head, </a:t>
            </a:r>
            <a:r>
              <a:rPr lang="en-US" sz="2000" dirty="0" err="1"/>
              <a:t>FlightNodeTracker</a:t>
            </a:r>
            <a:r>
              <a:rPr lang="en-US" sz="2000" dirty="0"/>
              <a:t> *</a:t>
            </a:r>
            <a:r>
              <a:rPr lang="en-US" sz="2000" dirty="0" err="1"/>
              <a:t>newNode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clear_list</a:t>
            </a:r>
            <a:r>
              <a:rPr lang="en-US" sz="2000" dirty="0"/>
              <a:t>(</a:t>
            </a:r>
            <a:r>
              <a:rPr lang="en-US" sz="2000" dirty="0" err="1"/>
              <a:t>FlightNodeTracker</a:t>
            </a:r>
            <a:r>
              <a:rPr lang="en-US" sz="2000" dirty="0"/>
              <a:t> *node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find_name</a:t>
            </a:r>
            <a:r>
              <a:rPr lang="en-US" sz="2000" dirty="0"/>
              <a:t>(</a:t>
            </a:r>
            <a:r>
              <a:rPr lang="en-US" sz="2000" dirty="0" err="1"/>
              <a:t>HubNode</a:t>
            </a:r>
            <a:r>
              <a:rPr lang="en-US" sz="2000" dirty="0"/>
              <a:t> *head, string name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find_loc</a:t>
            </a:r>
            <a:r>
              <a:rPr lang="en-US" sz="2000" dirty="0"/>
              <a:t>(</a:t>
            </a:r>
            <a:r>
              <a:rPr lang="en-US" sz="2000" dirty="0" err="1"/>
              <a:t>HubNode</a:t>
            </a:r>
            <a:r>
              <a:rPr lang="en-US" sz="2000" dirty="0"/>
              <a:t> *head, string name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/>
              <a:t>add(</a:t>
            </a:r>
            <a:r>
              <a:rPr lang="en-US" sz="2000" dirty="0" err="1"/>
              <a:t>HubNode</a:t>
            </a:r>
            <a:r>
              <a:rPr lang="en-US" sz="2000" dirty="0"/>
              <a:t> **head, </a:t>
            </a:r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err="1"/>
              <a:t>newNode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4048693" y="13688898"/>
            <a:ext cx="7619997" cy="49096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>
            <a:off x="4048692" y="13688897"/>
            <a:ext cx="7619999" cy="714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4046198" y="15737245"/>
            <a:ext cx="7612741" cy="2861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74" name="TextBox 73"/>
          <p:cNvSpPr txBox="1"/>
          <p:nvPr/>
        </p:nvSpPr>
        <p:spPr>
          <a:xfrm>
            <a:off x="7452631" y="13846015"/>
            <a:ext cx="81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Route</a:t>
            </a:r>
            <a:endParaRPr lang="en-US" sz="2000" dirty="0"/>
          </a:p>
        </p:txBody>
      </p:sp>
      <p:sp>
        <p:nvSpPr>
          <p:cNvPr id="75" name="Rectangle 74"/>
          <p:cNvSpPr/>
          <p:nvPr/>
        </p:nvSpPr>
        <p:spPr>
          <a:xfrm>
            <a:off x="20297778" y="2360792"/>
            <a:ext cx="26515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minutes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hours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days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months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years</a:t>
            </a:r>
            <a:endParaRPr lang="en-US" sz="2000" dirty="0"/>
          </a:p>
        </p:txBody>
      </p:sp>
      <p:sp>
        <p:nvSpPr>
          <p:cNvPr id="76" name="Rectangle 75"/>
          <p:cNvSpPr/>
          <p:nvPr/>
        </p:nvSpPr>
        <p:spPr>
          <a:xfrm>
            <a:off x="4064341" y="15736191"/>
            <a:ext cx="7684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get_flights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get_dest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get_start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get_num_flights</a:t>
            </a:r>
            <a:endParaRPr lang="en-US" sz="2000" dirty="0"/>
          </a:p>
          <a:p>
            <a:r>
              <a:rPr lang="en-US" sz="2000" dirty="0" smtClean="0"/>
              <a:t>+Route(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flight_list</a:t>
            </a:r>
            <a:r>
              <a:rPr lang="en-US" sz="2000" dirty="0"/>
              <a:t>, </a:t>
            </a:r>
            <a:r>
              <a:rPr lang="en-US" sz="2000" dirty="0" err="1"/>
              <a:t>HubNode</a:t>
            </a:r>
            <a:r>
              <a:rPr lang="en-US" sz="2000" dirty="0"/>
              <a:t> *start, 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dest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print_route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num_bags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-long </a:t>
            </a:r>
            <a:r>
              <a:rPr lang="en-US" sz="2000" dirty="0" err="1" smtClean="0"/>
              <a:t>get_time</a:t>
            </a:r>
            <a:endParaRPr lang="en-US" sz="2000" dirty="0"/>
          </a:p>
          <a:p>
            <a:r>
              <a:rPr lang="en-US" sz="2000" dirty="0" smtClean="0"/>
              <a:t>-double </a:t>
            </a:r>
            <a:r>
              <a:rPr lang="en-US" sz="2000" dirty="0" err="1"/>
              <a:t>get_price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num_bags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+~Route</a:t>
            </a:r>
            <a:endParaRPr lang="en-US" sz="2000" dirty="0"/>
          </a:p>
        </p:txBody>
      </p:sp>
      <p:sp>
        <p:nvSpPr>
          <p:cNvPr id="77" name="Rectangle 76"/>
          <p:cNvSpPr/>
          <p:nvPr/>
        </p:nvSpPr>
        <p:spPr>
          <a:xfrm>
            <a:off x="4046198" y="14413806"/>
            <a:ext cx="33407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FlightNodeTracker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flight_list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start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destination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num_flights</a:t>
            </a:r>
            <a:endParaRPr lang="en-US" sz="2000" dirty="0"/>
          </a:p>
        </p:txBody>
      </p:sp>
      <p:sp>
        <p:nvSpPr>
          <p:cNvPr id="78" name="Rectangle 77"/>
          <p:cNvSpPr/>
          <p:nvPr/>
        </p:nvSpPr>
        <p:spPr>
          <a:xfrm>
            <a:off x="7651978" y="7685655"/>
            <a:ext cx="3276599" cy="281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79" name="Rectangle 78"/>
          <p:cNvSpPr/>
          <p:nvPr/>
        </p:nvSpPr>
        <p:spPr>
          <a:xfrm>
            <a:off x="7651976" y="7685655"/>
            <a:ext cx="3276601" cy="714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80" name="Rectangle 79"/>
          <p:cNvSpPr/>
          <p:nvPr/>
        </p:nvSpPr>
        <p:spPr>
          <a:xfrm>
            <a:off x="7651976" y="9178583"/>
            <a:ext cx="3276601" cy="1323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81" name="TextBox 80"/>
          <p:cNvSpPr txBox="1"/>
          <p:nvPr/>
        </p:nvSpPr>
        <p:spPr>
          <a:xfrm>
            <a:off x="8608105" y="7842773"/>
            <a:ext cx="137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RouteList</a:t>
            </a:r>
            <a:endParaRPr lang="en-US" sz="2000" dirty="0"/>
          </a:p>
        </p:txBody>
      </p:sp>
      <p:sp>
        <p:nvSpPr>
          <p:cNvPr id="82" name="Rectangle 81"/>
          <p:cNvSpPr/>
          <p:nvPr/>
        </p:nvSpPr>
        <p:spPr>
          <a:xfrm>
            <a:off x="7663997" y="9178583"/>
            <a:ext cx="3264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+Route </a:t>
            </a:r>
            <a:r>
              <a:rPr lang="en-US" sz="2000" dirty="0"/>
              <a:t>*</a:t>
            </a:r>
            <a:r>
              <a:rPr lang="en-US" sz="2000" dirty="0" err="1" smtClean="0"/>
              <a:t>get_current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get_next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set_current</a:t>
            </a:r>
            <a:r>
              <a:rPr lang="en-US" sz="2000" dirty="0"/>
              <a:t>(Route *n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set_next</a:t>
            </a:r>
            <a:r>
              <a:rPr lang="en-US" sz="2000" dirty="0"/>
              <a:t>(</a:t>
            </a:r>
            <a:r>
              <a:rPr lang="en-US" sz="2000" dirty="0" err="1"/>
              <a:t>RouteList</a:t>
            </a:r>
            <a:r>
              <a:rPr lang="en-US" sz="2000" dirty="0"/>
              <a:t> *n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7651978" y="8398592"/>
            <a:ext cx="2057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-Route </a:t>
            </a:r>
            <a:r>
              <a:rPr lang="en-US" sz="2000" dirty="0"/>
              <a:t>*</a:t>
            </a:r>
            <a:r>
              <a:rPr lang="en-US" sz="2000" dirty="0" smtClean="0"/>
              <a:t>current</a:t>
            </a:r>
            <a:endParaRPr lang="en-US" sz="2000" dirty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next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6504214" y="4288875"/>
            <a:ext cx="533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85" name="Rectangle 84"/>
          <p:cNvSpPr/>
          <p:nvPr/>
        </p:nvSpPr>
        <p:spPr>
          <a:xfrm>
            <a:off x="6494688" y="4898476"/>
            <a:ext cx="5343525" cy="10171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86" name="TextBox 85"/>
          <p:cNvSpPr txBox="1"/>
          <p:nvPr/>
        </p:nvSpPr>
        <p:spPr>
          <a:xfrm>
            <a:off x="7858692" y="4393620"/>
            <a:ext cx="253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RouteListManipulator</a:t>
            </a:r>
            <a:endParaRPr lang="en-US" sz="2000" dirty="0"/>
          </a:p>
        </p:txBody>
      </p:sp>
      <p:sp>
        <p:nvSpPr>
          <p:cNvPr id="87" name="Rectangle 86"/>
          <p:cNvSpPr/>
          <p:nvPr/>
        </p:nvSpPr>
        <p:spPr>
          <a:xfrm>
            <a:off x="6494689" y="4899964"/>
            <a:ext cx="53544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-void </a:t>
            </a:r>
            <a:r>
              <a:rPr lang="en-US" sz="2000" dirty="0" err="1"/>
              <a:t>remove_next</a:t>
            </a:r>
            <a:r>
              <a:rPr lang="en-US" sz="2000" dirty="0"/>
              <a:t>(</a:t>
            </a:r>
            <a:r>
              <a:rPr lang="en-US" sz="2000" dirty="0" err="1"/>
              <a:t>RouteList</a:t>
            </a:r>
            <a:r>
              <a:rPr lang="en-US" sz="2000" dirty="0"/>
              <a:t> *p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+void </a:t>
            </a:r>
            <a:r>
              <a:rPr lang="en-US" sz="2000" dirty="0" err="1"/>
              <a:t>set_to_head</a:t>
            </a:r>
            <a:r>
              <a:rPr lang="en-US" sz="2000" dirty="0"/>
              <a:t>(</a:t>
            </a:r>
            <a:r>
              <a:rPr lang="en-US" sz="2000" dirty="0" err="1"/>
              <a:t>RouteList</a:t>
            </a:r>
            <a:r>
              <a:rPr lang="en-US" sz="2000" dirty="0"/>
              <a:t> *</a:t>
            </a:r>
            <a:r>
              <a:rPr lang="en-US" sz="2000" dirty="0" smtClean="0"/>
              <a:t>head, </a:t>
            </a:r>
            <a:r>
              <a:rPr lang="en-US" sz="2000" dirty="0" err="1" smtClean="0"/>
              <a:t>RouteList</a:t>
            </a:r>
            <a:r>
              <a:rPr lang="en-US" sz="2000" dirty="0" smtClean="0"/>
              <a:t> </a:t>
            </a:r>
            <a:r>
              <a:rPr lang="en-US" sz="2000" dirty="0"/>
              <a:t>*p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/>
              <a:t>clear_data</a:t>
            </a:r>
            <a:r>
              <a:rPr lang="en-US" sz="2000" dirty="0"/>
              <a:t>(</a:t>
            </a:r>
            <a:r>
              <a:rPr lang="en-US" sz="2000" dirty="0" err="1"/>
              <a:t>RouteList</a:t>
            </a:r>
            <a:r>
              <a:rPr lang="en-US" sz="2000" dirty="0"/>
              <a:t> *head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43991382" y="8821410"/>
            <a:ext cx="2514598" cy="3405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89" name="Rectangle 88"/>
          <p:cNvSpPr/>
          <p:nvPr/>
        </p:nvSpPr>
        <p:spPr>
          <a:xfrm>
            <a:off x="43991381" y="8821410"/>
            <a:ext cx="2514600" cy="714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90" name="Rectangle 89"/>
          <p:cNvSpPr/>
          <p:nvPr/>
        </p:nvSpPr>
        <p:spPr>
          <a:xfrm>
            <a:off x="43991380" y="9979768"/>
            <a:ext cx="2514600" cy="22467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spcCol="0" rtlCol="0" anchor="ctr"/>
          <a:lstStyle/>
          <a:p>
            <a:pPr algn="ctr"/>
            <a:endParaRPr lang="en-US" sz="2000"/>
          </a:p>
        </p:txBody>
      </p:sp>
      <p:sp>
        <p:nvSpPr>
          <p:cNvPr id="91" name="TextBox 90"/>
          <p:cNvSpPr txBox="1"/>
          <p:nvPr/>
        </p:nvSpPr>
        <p:spPr>
          <a:xfrm>
            <a:off x="44618840" y="8998171"/>
            <a:ext cx="125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SysMaker</a:t>
            </a:r>
            <a:endParaRPr lang="en-US" sz="2000" dirty="0"/>
          </a:p>
        </p:txBody>
      </p:sp>
      <p:sp>
        <p:nvSpPr>
          <p:cNvPr id="92" name="Rectangle 91"/>
          <p:cNvSpPr/>
          <p:nvPr/>
        </p:nvSpPr>
        <p:spPr>
          <a:xfrm>
            <a:off x="43991380" y="9979768"/>
            <a:ext cx="2514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+void </a:t>
            </a:r>
            <a:r>
              <a:rPr lang="en-US" sz="2000" dirty="0" err="1" smtClean="0"/>
              <a:t>del_hub_list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print_hub_list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build_hub_list</a:t>
            </a:r>
            <a:endParaRPr lang="en-US" sz="2000" dirty="0" smtClean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build_flight_list</a:t>
            </a:r>
            <a:endParaRPr lang="en-US" sz="2000" dirty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HubNode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 smtClean="0"/>
              <a:t>get_head</a:t>
            </a:r>
            <a:endParaRPr lang="en-US" sz="2000" dirty="0"/>
          </a:p>
          <a:p>
            <a:r>
              <a:rPr lang="en-US" sz="2000" dirty="0" smtClean="0"/>
              <a:t>+void </a:t>
            </a:r>
            <a:r>
              <a:rPr lang="en-US" sz="2000" dirty="0" err="1" smtClean="0"/>
              <a:t>debug_print</a:t>
            </a:r>
            <a:endParaRPr lang="en-US" sz="2000" dirty="0"/>
          </a:p>
          <a:p>
            <a:r>
              <a:rPr lang="en-US" sz="2000" dirty="0" smtClean="0"/>
              <a:t>+~</a:t>
            </a:r>
            <a:r>
              <a:rPr lang="en-US" sz="2000" dirty="0" err="1" smtClean="0"/>
              <a:t>SysMaker</a:t>
            </a:r>
            <a:endParaRPr lang="en-US" sz="2000" dirty="0"/>
          </a:p>
        </p:txBody>
      </p:sp>
      <p:sp>
        <p:nvSpPr>
          <p:cNvPr id="93" name="Rectangle 92"/>
          <p:cNvSpPr/>
          <p:nvPr/>
        </p:nvSpPr>
        <p:spPr>
          <a:xfrm>
            <a:off x="43991383" y="9534347"/>
            <a:ext cx="2245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HubNode</a:t>
            </a:r>
            <a:r>
              <a:rPr lang="en-US" sz="2000" dirty="0"/>
              <a:t> *</a:t>
            </a:r>
            <a:r>
              <a:rPr lang="en-US" sz="2000" dirty="0" err="1" smtClean="0"/>
              <a:t>hnhead</a:t>
            </a:r>
            <a:endParaRPr lang="en-US" sz="2000" dirty="0"/>
          </a:p>
        </p:txBody>
      </p:sp>
      <p:cxnSp>
        <p:nvCxnSpPr>
          <p:cNvPr id="99" name="Straight Connector 98"/>
          <p:cNvCxnSpPr>
            <a:stCxn id="88" idx="1"/>
            <a:endCxn id="15" idx="0"/>
          </p:cNvCxnSpPr>
          <p:nvPr/>
        </p:nvCxnSpPr>
        <p:spPr>
          <a:xfrm flipH="1">
            <a:off x="34744310" y="10523974"/>
            <a:ext cx="9247072" cy="611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" idx="3"/>
            <a:endCxn id="93" idx="1"/>
          </p:cNvCxnSpPr>
          <p:nvPr/>
        </p:nvCxnSpPr>
        <p:spPr>
          <a:xfrm>
            <a:off x="39377540" y="9069434"/>
            <a:ext cx="4613843" cy="66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5" idx="2"/>
            <a:endCxn id="79" idx="0"/>
          </p:cNvCxnSpPr>
          <p:nvPr/>
        </p:nvCxnSpPr>
        <p:spPr>
          <a:xfrm>
            <a:off x="9166451" y="5915627"/>
            <a:ext cx="123826" cy="177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72" idx="0"/>
          </p:cNvCxnSpPr>
          <p:nvPr/>
        </p:nvCxnSpPr>
        <p:spPr>
          <a:xfrm flipH="1">
            <a:off x="7858692" y="10502022"/>
            <a:ext cx="1437595" cy="31868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8" idx="3"/>
            <a:endCxn id="60" idx="1"/>
          </p:cNvCxnSpPr>
          <p:nvPr/>
        </p:nvCxnSpPr>
        <p:spPr>
          <a:xfrm>
            <a:off x="10928577" y="9093839"/>
            <a:ext cx="3103931" cy="155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1" idx="3"/>
            <a:endCxn id="61" idx="1"/>
          </p:cNvCxnSpPr>
          <p:nvPr/>
        </p:nvCxnSpPr>
        <p:spPr>
          <a:xfrm>
            <a:off x="11668690" y="16143706"/>
            <a:ext cx="3461772" cy="638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5" idx="3"/>
            <a:endCxn id="55" idx="1"/>
          </p:cNvCxnSpPr>
          <p:nvPr/>
        </p:nvCxnSpPr>
        <p:spPr>
          <a:xfrm>
            <a:off x="11838213" y="5407052"/>
            <a:ext cx="2194294" cy="457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1" idx="3"/>
            <a:endCxn id="2" idx="1"/>
          </p:cNvCxnSpPr>
          <p:nvPr/>
        </p:nvCxnSpPr>
        <p:spPr>
          <a:xfrm flipV="1">
            <a:off x="22774276" y="9069434"/>
            <a:ext cx="10802538" cy="13454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6" idx="3"/>
            <a:endCxn id="14" idx="1"/>
          </p:cNvCxnSpPr>
          <p:nvPr/>
        </p:nvCxnSpPr>
        <p:spPr>
          <a:xfrm flipV="1">
            <a:off x="22774276" y="20622139"/>
            <a:ext cx="8784519" cy="354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" idx="3"/>
            <a:endCxn id="18" idx="1"/>
          </p:cNvCxnSpPr>
          <p:nvPr/>
        </p:nvCxnSpPr>
        <p:spPr>
          <a:xfrm>
            <a:off x="26393776" y="4904682"/>
            <a:ext cx="5165017" cy="13712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4" idx="3"/>
            <a:endCxn id="34" idx="1"/>
          </p:cNvCxnSpPr>
          <p:nvPr/>
        </p:nvCxnSpPr>
        <p:spPr>
          <a:xfrm>
            <a:off x="37929827" y="20622139"/>
            <a:ext cx="3237390" cy="3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9" idx="3"/>
            <a:endCxn id="22" idx="1"/>
          </p:cNvCxnSpPr>
          <p:nvPr/>
        </p:nvCxnSpPr>
        <p:spPr>
          <a:xfrm flipV="1">
            <a:off x="37929827" y="21968116"/>
            <a:ext cx="3237390" cy="28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46" idx="1"/>
          </p:cNvCxnSpPr>
          <p:nvPr/>
        </p:nvCxnSpPr>
        <p:spPr>
          <a:xfrm>
            <a:off x="37929828" y="23554206"/>
            <a:ext cx="3251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37929826" y="17250061"/>
            <a:ext cx="3251678" cy="166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0" idx="3"/>
            <a:endCxn id="48" idx="1"/>
          </p:cNvCxnSpPr>
          <p:nvPr/>
        </p:nvCxnSpPr>
        <p:spPr>
          <a:xfrm>
            <a:off x="27549362" y="12801758"/>
            <a:ext cx="13673415" cy="2995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8" idx="2"/>
            <a:endCxn id="62" idx="0"/>
          </p:cNvCxnSpPr>
          <p:nvPr/>
        </p:nvCxnSpPr>
        <p:spPr>
          <a:xfrm flipH="1">
            <a:off x="18952369" y="14075776"/>
            <a:ext cx="4972730" cy="360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60" idx="3"/>
            <a:endCxn id="68" idx="1"/>
          </p:cNvCxnSpPr>
          <p:nvPr/>
        </p:nvCxnSpPr>
        <p:spPr>
          <a:xfrm>
            <a:off x="18161596" y="10646086"/>
            <a:ext cx="2139240" cy="2150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Left Arrow 156"/>
          <p:cNvSpPr/>
          <p:nvPr/>
        </p:nvSpPr>
        <p:spPr>
          <a:xfrm>
            <a:off x="37959042" y="20423130"/>
            <a:ext cx="551172" cy="398015"/>
          </a:xfrm>
          <a:prstGeom prst="leftArrow">
            <a:avLst>
              <a:gd name="adj1" fmla="val 624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Left Arrow 157"/>
          <p:cNvSpPr/>
          <p:nvPr/>
        </p:nvSpPr>
        <p:spPr>
          <a:xfrm>
            <a:off x="37929826" y="22044033"/>
            <a:ext cx="580388" cy="350719"/>
          </a:xfrm>
          <a:prstGeom prst="leftArrow">
            <a:avLst>
              <a:gd name="adj1" fmla="val 654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ft Arrow 158"/>
          <p:cNvSpPr/>
          <p:nvPr/>
        </p:nvSpPr>
        <p:spPr>
          <a:xfrm>
            <a:off x="37944434" y="23378846"/>
            <a:ext cx="580388" cy="350719"/>
          </a:xfrm>
          <a:prstGeom prst="leftArrow">
            <a:avLst>
              <a:gd name="adj1" fmla="val 654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7044994">
            <a:off x="37953497" y="18699605"/>
            <a:ext cx="261739" cy="281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6200000">
            <a:off x="34796351" y="16369025"/>
            <a:ext cx="261739" cy="281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9559751">
            <a:off x="39455805" y="8965913"/>
            <a:ext cx="261739" cy="281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4767982">
            <a:off x="7775562" y="13355243"/>
            <a:ext cx="261739" cy="281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 rot="20209781">
            <a:off x="10982176" y="9038018"/>
            <a:ext cx="261739" cy="281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0" name="Straight Connector 169"/>
          <p:cNvCxnSpPr>
            <a:stCxn id="82" idx="3"/>
            <a:endCxn id="65" idx="1"/>
          </p:cNvCxnSpPr>
          <p:nvPr/>
        </p:nvCxnSpPr>
        <p:spPr>
          <a:xfrm>
            <a:off x="10928577" y="9840303"/>
            <a:ext cx="4173310" cy="986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 rot="17384731">
            <a:off x="10866044" y="9870400"/>
            <a:ext cx="261739" cy="281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3" name="Straight Connector 172"/>
          <p:cNvCxnSpPr>
            <a:stCxn id="6" idx="1"/>
            <a:endCxn id="67" idx="3"/>
          </p:cNvCxnSpPr>
          <p:nvPr/>
        </p:nvCxnSpPr>
        <p:spPr>
          <a:xfrm flipH="1">
            <a:off x="27549362" y="7985086"/>
            <a:ext cx="6027452" cy="3226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7549362" y="13319254"/>
            <a:ext cx="4009433" cy="63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8" idx="1"/>
          </p:cNvCxnSpPr>
          <p:nvPr/>
        </p:nvCxnSpPr>
        <p:spPr>
          <a:xfrm flipH="1">
            <a:off x="18161596" y="4904682"/>
            <a:ext cx="2136182" cy="12780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75" idx="1"/>
            <a:endCxn id="56" idx="3"/>
          </p:cNvCxnSpPr>
          <p:nvPr/>
        </p:nvCxnSpPr>
        <p:spPr>
          <a:xfrm flipH="1">
            <a:off x="18080633" y="3176400"/>
            <a:ext cx="2217145" cy="504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Custom</PresentationFormat>
  <Paragraphs>159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11</cp:revision>
  <dcterms:created xsi:type="dcterms:W3CDTF">2014-04-06T05:28:17Z</dcterms:created>
  <dcterms:modified xsi:type="dcterms:W3CDTF">2014-04-06T07:11:22Z</dcterms:modified>
</cp:coreProperties>
</file>