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632848" cy="34563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题意：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   已知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个矩形及包含它的矩形编号，对每组测试数据，输出其包含的矩形数量总和（包括自己）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404664" y="5486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</a:t>
            </a:r>
            <a:r>
              <a:rPr lang="en-US" altLang="zh-CN" sz="6000" dirty="0" smtClean="0">
                <a:latin typeface="+mj-lt"/>
                <a:ea typeface="+mj-ea"/>
                <a:cs typeface="+mj-cs"/>
              </a:rPr>
              <a:t>-Boxes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图片 7" descr="406a57e1a5748c4662e539170ef3574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332656"/>
            <a:ext cx="4457700" cy="223266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-1620688" y="17008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核心思想：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DFS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先把图转成树看看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686320"/>
          </a:xfrm>
        </p:spPr>
        <p:txBody>
          <a:bodyPr/>
          <a:lstStyle/>
          <a:p>
            <a:r>
              <a:rPr lang="zh-CN" altLang="en-US" dirty="0" smtClean="0"/>
              <a:t>包含关系即为树中父节点和子节点的关系</a:t>
            </a:r>
            <a:endParaRPr lang="en-US" altLang="zh-CN" dirty="0" smtClean="0"/>
          </a:p>
          <a:p>
            <a:r>
              <a:rPr lang="zh-CN" altLang="en-US" dirty="0" smtClean="0"/>
              <a:t>题目即为给出一棵树，求若干个节点及其子孙节点们和数量和</a:t>
            </a:r>
            <a:endParaRPr lang="zh-CN" altLang="en-US" dirty="0"/>
          </a:p>
        </p:txBody>
      </p:sp>
      <p:pic>
        <p:nvPicPr>
          <p:cNvPr id="4" name="图片 3" descr="406a57e1a5748c4662e539170ef3574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1628800"/>
            <a:ext cx="3594256" cy="1800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72200" y="357301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1</a:t>
            </a:r>
            <a:endParaRPr lang="zh-CN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64288" y="458112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3</a:t>
            </a:r>
            <a:endParaRPr lang="zh-CN" alt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52120" y="458112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2</a:t>
            </a:r>
            <a:endParaRPr lang="zh-CN" alt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56176" y="566124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5</a:t>
            </a:r>
            <a:endParaRPr lang="zh-CN" alt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04048" y="566124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4</a:t>
            </a:r>
            <a:endParaRPr lang="zh-CN" altLang="en-US" sz="3200" b="1" dirty="0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6084168" y="4149080"/>
            <a:ext cx="288032" cy="432048"/>
          </a:xfrm>
          <a:prstGeom prst="line">
            <a:avLst/>
          </a:prstGeom>
          <a:ln w="381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6804248" y="4149080"/>
            <a:ext cx="423664" cy="423664"/>
          </a:xfrm>
          <a:prstGeom prst="line">
            <a:avLst/>
          </a:prstGeom>
          <a:ln w="381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6012160" y="5157192"/>
            <a:ext cx="288032" cy="432048"/>
          </a:xfrm>
          <a:prstGeom prst="line">
            <a:avLst/>
          </a:prstGeom>
          <a:ln w="381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5364088" y="5229200"/>
            <a:ext cx="288032" cy="432048"/>
          </a:xfrm>
          <a:prstGeom prst="line">
            <a:avLst/>
          </a:prstGeom>
          <a:ln w="381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先谈一下我看到的其他算法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对于每个元素枚举他们的子节点存入</a:t>
            </a:r>
            <a:r>
              <a:rPr lang="en-US" altLang="zh-CN" dirty="0" smtClean="0"/>
              <a:t>set</a:t>
            </a:r>
            <a:r>
              <a:rPr lang="zh-CN" altLang="en-US" dirty="0" smtClean="0"/>
              <a:t>中，最后输出</a:t>
            </a:r>
            <a:r>
              <a:rPr lang="en-US" altLang="zh-CN" dirty="0" err="1" smtClean="0"/>
              <a:t>set.size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结果是超超超超超时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建树时每加入一个新节点直接更新其所有的父节点，将其放入所有父节点的子孙节点中。询问时就看各节点的子孙节点集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结果是很可能会超时而且太占内存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初步读入数据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对于每个矩形，开一个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集合存储他们直接包含的矩形，例如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son[1]={2,3}</a:t>
            </a:r>
          </a:p>
          <a:p>
            <a:pPr>
              <a:buNone/>
            </a:pP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scanf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("%d", &amp;n);</a:t>
            </a:r>
          </a:p>
          <a:p>
            <a:pPr>
              <a:buNone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for (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=1;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&lt;= n;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++) { </a:t>
            </a:r>
          </a:p>
          <a:p>
            <a:pPr>
              <a:buNone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x; </a:t>
            </a:r>
          </a:p>
          <a:p>
            <a:pPr>
              <a:buNone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scanf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("%d", &amp;x); </a:t>
            </a:r>
          </a:p>
          <a:p>
            <a:pPr>
              <a:buNone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 if (x) son[x].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push_back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可以看做是建了一棵树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406a57e1a5748c4662e539170ef3574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2852936"/>
            <a:ext cx="3827122" cy="19168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36712" y="40466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解题思路：</a:t>
            </a:r>
            <a:r>
              <a:rPr lang="en-US" altLang="zh-CN" dirty="0" smtClean="0"/>
              <a:t>DFS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457401"/>
            <a:ext cx="4320480" cy="54005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对询问的每个元素 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，从他开始依次遍历他的每个子节点：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son [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][ 0~size-1 ]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每访问到一个节点，如果他被访问过了，直接结束。反之，再依次遍历他的每个子节点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5976" y="332656"/>
            <a:ext cx="87484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dfs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    if(</a:t>
            </a:r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vis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])return 0;</a:t>
            </a:r>
          </a:p>
          <a:p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vis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]=true;</a:t>
            </a:r>
          </a:p>
          <a:p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ans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=1;</a:t>
            </a:r>
          </a:p>
          <a:p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    for (</a:t>
            </a:r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 j=0~son[</a:t>
            </a:r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].size) {</a:t>
            </a:r>
          </a:p>
          <a:p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 v=son[</a:t>
            </a:r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][j];</a:t>
            </a:r>
          </a:p>
          <a:p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        if (</a:t>
            </a:r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vis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[v]) continue;</a:t>
            </a:r>
          </a:p>
          <a:p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ans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 += </a:t>
            </a:r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dfs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(v);</a:t>
            </a:r>
          </a:p>
          <a:p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    return </a:t>
            </a:r>
            <a:r>
              <a:rPr lang="en-US" altLang="zh-CN" sz="3200" dirty="0" err="1" smtClean="0">
                <a:latin typeface="Arial" pitchFamily="34" charset="0"/>
                <a:cs typeface="Arial" pitchFamily="34" charset="0"/>
              </a:rPr>
              <a:t>ans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对于每组样例都这么处理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Memset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vis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,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false,sizeof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vis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));</a:t>
            </a:r>
          </a:p>
          <a:p>
            <a:pPr>
              <a:buNone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while (m--) {         //m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指元素询问个数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x;</a:t>
            </a:r>
          </a:p>
          <a:p>
            <a:pPr>
              <a:buNone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cin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&gt;&gt;x;</a:t>
            </a:r>
          </a:p>
          <a:p>
            <a:pPr>
              <a:buNone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	       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ans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+=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dfs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(x);</a:t>
            </a:r>
          </a:p>
          <a:p>
            <a:pPr>
              <a:buNone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    }</a:t>
            </a:r>
          </a:p>
          <a:p>
            <a:pPr>
              <a:buNone/>
            </a:pP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&lt;&lt;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ans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&lt;&lt;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;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700808" y="26064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附上源码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268760"/>
            <a:ext cx="100091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#include &lt;bits/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stdc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++.h&gt;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const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MAXN=233333;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vector&lt;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&gt; son[MAXN];</a:t>
            </a:r>
          </a:p>
          <a:p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bool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vis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[MAXN];</a:t>
            </a: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dfs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if (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vis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]) return 0;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vis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] = true;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num=1;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for (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j=0;j&lt;son[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].size();j++)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{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v=son[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][j];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    if (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vis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[v]) continue;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    num +=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dfs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(v);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return num;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391472" y="117693"/>
            <a:ext cx="475252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main(){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n;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cin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&gt;&gt;n;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for (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=1;i&lt;=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n;i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++)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x;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cin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&gt;&gt;x;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if(x) son[x].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push_back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q;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cin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&gt;&gt;q;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while (q--)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m,ans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=0;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cin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&gt;&gt;m;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memset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(vis,0,sizeof(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vis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));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while (m--)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x;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cin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&gt;&gt;x;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ans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+=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dfs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(x);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}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&lt;&lt;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ans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&lt;&lt;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return 0;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1600" dirty="0" smtClean="0">
              <a:latin typeface="Arial" pitchFamily="34" charset="0"/>
              <a:cs typeface="Arial" pitchFamily="34" charset="0"/>
            </a:endParaRPr>
          </a:p>
          <a:p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114</TotalTime>
  <Words>484</Words>
  <Application>Microsoft Office PowerPoint</Application>
  <PresentationFormat>全屏显示(4:3)</PresentationFormat>
  <Paragraphs>97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暗香扑面</vt:lpstr>
      <vt:lpstr>题意：       已知n个矩形及包含它的矩形编号，对每组测试数据，输出其包含的矩形数量总和（包括自己） </vt:lpstr>
      <vt:lpstr>先把图转成树看看</vt:lpstr>
      <vt:lpstr>先谈一下我看到的其他算法</vt:lpstr>
      <vt:lpstr>初步读入数据</vt:lpstr>
      <vt:lpstr>解题思路：DFS</vt:lpstr>
      <vt:lpstr>对于每组样例都这么处理</vt:lpstr>
      <vt:lpstr>附上源码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题意：       已知n个矩形及包含它的矩形编号，对每组测试数据，输出其包含的矩形数量总和（包括自己） </dc:title>
  <dc:creator>Administrator</dc:creator>
  <cp:lastModifiedBy>WIN-</cp:lastModifiedBy>
  <cp:revision>11</cp:revision>
  <dcterms:created xsi:type="dcterms:W3CDTF">2017-04-24T13:58:56Z</dcterms:created>
  <dcterms:modified xsi:type="dcterms:W3CDTF">2017-04-26T04:40:46Z</dcterms:modified>
</cp:coreProperties>
</file>