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107" d="100"/>
          <a:sy n="107" d="100"/>
        </p:scale>
        <p:origin x="108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83978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b="1" dirty="0">
                <a:latin typeface="Times New Roman" pitchFamily="18" charset="0"/>
              </a:rPr>
              <a:t>16,34,35,38,39,41,44,45,55,63,64,65,72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</a:t>
            </a:r>
            <a:r>
              <a:rPr lang="en-US" sz="1200" b="1" dirty="0">
                <a:latin typeface="Times New Roman" pitchFamily="18" charset="0"/>
              </a:rPr>
              <a:t>45,38,34,16,35,41,39,44,65,63,55,64,72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</a:t>
            </a:r>
            <a:r>
              <a:rPr lang="en-US" sz="1200" b="1" dirty="0">
                <a:latin typeface="Times New Roman" pitchFamily="18" charset="0"/>
              </a:rPr>
              <a:t>16,35,34,39,44,41,38,55,64,63,72,65,45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b="1" dirty="0">
                <a:latin typeface="Times New Roman" pitchFamily="18" charset="0"/>
              </a:rPr>
              <a:t>The height is 4.  Level 2: 34,41,63,72</a:t>
            </a:r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b="1" dirty="0">
                <a:latin typeface="Times New Roman" pitchFamily="18" charset="0"/>
              </a:rPr>
              <a:t>((48-(7%2))/24) * ((18-(5*2))+12)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b="1" dirty="0">
                <a:latin typeface="Times New Roman" pitchFamily="18" charset="0"/>
              </a:rPr>
              <a:t>48 7 2 % -24 / 18 5 2 * -12 + 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b="1" dirty="0">
                <a:latin typeface="Times New Roman" pitchFamily="18" charset="0"/>
              </a:rPr>
              <a:t>20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b="1" dirty="0">
                <a:latin typeface="Times New Roman" pitchFamily="18" charset="0"/>
              </a:rPr>
              <a:t>39.16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D8619-5B24-F0B3-9BF3-91763F433ADC}"/>
              </a:ext>
            </a:extLst>
          </p:cNvPr>
          <p:cNvSpPr txBox="1"/>
          <p:nvPr/>
        </p:nvSpPr>
        <p:spPr>
          <a:xfrm>
            <a:off x="1571797" y="18248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7B792-9EE1-B4D4-174F-68244E9CC21F}"/>
              </a:ext>
            </a:extLst>
          </p:cNvPr>
          <p:cNvSpPr txBox="1"/>
          <p:nvPr/>
        </p:nvSpPr>
        <p:spPr>
          <a:xfrm>
            <a:off x="1570128" y="21159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C14FF-497C-498C-8F77-A82CE643F3CD}"/>
              </a:ext>
            </a:extLst>
          </p:cNvPr>
          <p:cNvSpPr txBox="1"/>
          <p:nvPr/>
        </p:nvSpPr>
        <p:spPr>
          <a:xfrm>
            <a:off x="1590950" y="23897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09928-F3CA-ACF8-5D9D-54E3BDB4799E}"/>
              </a:ext>
            </a:extLst>
          </p:cNvPr>
          <p:cNvSpPr txBox="1"/>
          <p:nvPr/>
        </p:nvSpPr>
        <p:spPr>
          <a:xfrm>
            <a:off x="1664242" y="2710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B411F-4C39-FECE-073F-925EABD2AFB0}"/>
              </a:ext>
            </a:extLst>
          </p:cNvPr>
          <p:cNvSpPr txBox="1"/>
          <p:nvPr/>
        </p:nvSpPr>
        <p:spPr>
          <a:xfrm>
            <a:off x="1533868" y="300815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39EC6-C14B-DDCC-F0FF-D3DD7706CF78}"/>
              </a:ext>
            </a:extLst>
          </p:cNvPr>
          <p:cNvSpPr txBox="1"/>
          <p:nvPr/>
        </p:nvSpPr>
        <p:spPr>
          <a:xfrm>
            <a:off x="1540055" y="3322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C8D9E-FE13-E3F0-A97B-8D6A6FE6F25E}"/>
              </a:ext>
            </a:extLst>
          </p:cNvPr>
          <p:cNvSpPr txBox="1"/>
          <p:nvPr/>
        </p:nvSpPr>
        <p:spPr>
          <a:xfrm>
            <a:off x="1669883" y="3612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CF572-45D3-01AA-BF6C-BD18591E4C54}"/>
              </a:ext>
            </a:extLst>
          </p:cNvPr>
          <p:cNvSpPr txBox="1"/>
          <p:nvPr/>
        </p:nvSpPr>
        <p:spPr>
          <a:xfrm>
            <a:off x="1513662" y="387794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A8D4D-463B-BC78-EBDA-E9FC7D8BD053}"/>
              </a:ext>
            </a:extLst>
          </p:cNvPr>
          <p:cNvSpPr txBox="1"/>
          <p:nvPr/>
        </p:nvSpPr>
        <p:spPr>
          <a:xfrm>
            <a:off x="1590950" y="42400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3C719B-3E0D-DCDD-8677-0C8A750770F8}"/>
              </a:ext>
            </a:extLst>
          </p:cNvPr>
          <p:cNvSpPr txBox="1"/>
          <p:nvPr/>
        </p:nvSpPr>
        <p:spPr>
          <a:xfrm>
            <a:off x="1492153" y="454642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86A18B-06A7-E21F-47F8-85369692F318}"/>
              </a:ext>
            </a:extLst>
          </p:cNvPr>
          <p:cNvSpPr txBox="1"/>
          <p:nvPr/>
        </p:nvSpPr>
        <p:spPr>
          <a:xfrm>
            <a:off x="1511715" y="485800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86CA4-97EA-B402-AE77-3313EFC66949}"/>
              </a:ext>
            </a:extLst>
          </p:cNvPr>
          <p:cNvSpPr txBox="1"/>
          <p:nvPr/>
        </p:nvSpPr>
        <p:spPr>
          <a:xfrm>
            <a:off x="1509831" y="511806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15F18-5F57-078C-8430-7865C9BA5253}"/>
              </a:ext>
            </a:extLst>
          </p:cNvPr>
          <p:cNvSpPr txBox="1"/>
          <p:nvPr/>
        </p:nvSpPr>
        <p:spPr>
          <a:xfrm>
            <a:off x="1531529" y="542964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B373D1-726B-3BD3-8346-8F8CE8A811FC}"/>
              </a:ext>
            </a:extLst>
          </p:cNvPr>
          <p:cNvSpPr txBox="1"/>
          <p:nvPr/>
        </p:nvSpPr>
        <p:spPr>
          <a:xfrm>
            <a:off x="1518832" y="574626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76C412-3D44-E253-75FB-AB82A63BFD0E}"/>
              </a:ext>
            </a:extLst>
          </p:cNvPr>
          <p:cNvSpPr txBox="1"/>
          <p:nvPr/>
        </p:nvSpPr>
        <p:spPr>
          <a:xfrm>
            <a:off x="1559860" y="60617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, letter&#10;&#10;Description automatically generated">
            <a:extLst>
              <a:ext uri="{FF2B5EF4-FFF2-40B4-BE49-F238E27FC236}">
                <a16:creationId xmlns:a16="http://schemas.microsoft.com/office/drawing/2014/main" id="{0E9B89E9-D47A-9F39-CF2F-9F69BB71DE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020950"/>
            <a:ext cx="4000499" cy="5333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391</Words>
  <Application>Microsoft Office PowerPoint</Application>
  <PresentationFormat>On-screen Show (4:3)</PresentationFormat>
  <Paragraphs>128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Edwin Custer</cp:lastModifiedBy>
  <cp:revision>23</cp:revision>
  <cp:lastPrinted>2016-04-12T17:35:20Z</cp:lastPrinted>
  <dcterms:created xsi:type="dcterms:W3CDTF">2006-11-01T05:42:40Z</dcterms:created>
  <dcterms:modified xsi:type="dcterms:W3CDTF">2023-04-04T00:29:34Z</dcterms:modified>
</cp:coreProperties>
</file>