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7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77585" y="203880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27 53 13 10 138 109 49 174 26 24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baseline="-25000" dirty="0"/>
              <a:t>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048000" y="-80963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Hashing Lab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4708340" cy="40318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</a:p>
          <a:p>
            <a:pPr>
              <a:defRPr/>
            </a:pPr>
            <a:r>
              <a:rPr lang="en-US" sz="1600" dirty="0"/>
              <a:t>and the linear-quotient collision path algorithm</a:t>
            </a:r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194241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40108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21012" y="1923809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</a:t>
                </a: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27</a:t>
                </a: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26</a:t>
                </a: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109</a:t>
                </a:r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53</a:t>
                </a: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49</a:t>
                </a: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138</a:t>
                </a: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24</a:t>
                </a: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</a:t>
                </a: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174</a:t>
                </a: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76634" y="1004052"/>
            <a:ext cx="371567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226902" y="1743523"/>
            <a:ext cx="3084341" cy="27631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89336" y="2003678"/>
            <a:ext cx="842127" cy="2362185"/>
            <a:chOff x="5853253" y="1746270"/>
            <a:chExt cx="842127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88526" y="1753437"/>
              <a:ext cx="606854" cy="2292347"/>
              <a:chOff x="5427641" y="1844409"/>
              <a:chExt cx="607559" cy="2292433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</a:t>
                </a:r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53-&gt;13</a:t>
                </a:r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2" y="2762485"/>
                <a:ext cx="539743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174-&gt;24</a:t>
                </a:r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26</a:t>
                </a:r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27</a:t>
                </a:r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138</a:t>
                </a:r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2" y="3910080"/>
                <a:ext cx="607558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109-&gt;49</a:t>
                </a:r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52600" y="1600200"/>
            <a:ext cx="434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6482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004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0" y="1600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752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00400" y="1676400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Linear array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(Length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Collision Path +1)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Buckets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(# of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in  linked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compared)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Key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1828800" y="1219200"/>
            <a:ext cx="411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Number of comparisons to retrieve this element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1752600" y="4191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1752600" y="3200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1752600" y="3657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17526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1752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2041525" y="2805113"/>
            <a:ext cx="21339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53		2</a:t>
            </a:r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2041525" y="3262313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138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2041072" y="383063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109	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2057400" y="4287838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49                               </a:t>
            </a:r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2057400" y="4745038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174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2095363" y="5278437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26		</a:t>
            </a: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2.  Fill in the table based on exercise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1BC1B8-85D7-9EDF-AF05-C0EE5BA73CF2}"/>
              </a:ext>
            </a:extLst>
          </p:cNvPr>
          <p:cNvSpPr txBox="1"/>
          <p:nvPr/>
        </p:nvSpPr>
        <p:spPr>
          <a:xfrm>
            <a:off x="3758592" y="320684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986D12-3683-1940-4B37-C5A7BAD810CC}"/>
              </a:ext>
            </a:extLst>
          </p:cNvPr>
          <p:cNvSpPr txBox="1"/>
          <p:nvPr/>
        </p:nvSpPr>
        <p:spPr>
          <a:xfrm>
            <a:off x="3819109" y="372071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C2E1AB-F4DC-C8CB-E2B7-AD9EA3C8DD34}"/>
              </a:ext>
            </a:extLst>
          </p:cNvPr>
          <p:cNvSpPr txBox="1"/>
          <p:nvPr/>
        </p:nvSpPr>
        <p:spPr>
          <a:xfrm>
            <a:off x="3890248" y="419723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911F76-46BC-EBF5-33D7-E26771990679}"/>
              </a:ext>
            </a:extLst>
          </p:cNvPr>
          <p:cNvSpPr txBox="1"/>
          <p:nvPr/>
        </p:nvSpPr>
        <p:spPr>
          <a:xfrm>
            <a:off x="3896351" y="467934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938262-EBFA-E0B9-EEF1-85AFF5F13335}"/>
              </a:ext>
            </a:extLst>
          </p:cNvPr>
          <p:cNvSpPr txBox="1"/>
          <p:nvPr/>
        </p:nvSpPr>
        <p:spPr>
          <a:xfrm>
            <a:off x="3864121" y="525970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C3820D-8F3A-790A-6F6A-569F954EFDC6}"/>
              </a:ext>
            </a:extLst>
          </p:cNvPr>
          <p:cNvSpPr txBox="1"/>
          <p:nvPr/>
        </p:nvSpPr>
        <p:spPr>
          <a:xfrm>
            <a:off x="5164667" y="280511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B6C94D-6EA5-7B99-26DD-0BD175DDDB58}"/>
              </a:ext>
            </a:extLst>
          </p:cNvPr>
          <p:cNvSpPr txBox="1"/>
          <p:nvPr/>
        </p:nvSpPr>
        <p:spPr>
          <a:xfrm>
            <a:off x="5279023" y="32004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685CE7-CF48-47F3-5D9B-FD03EED606BC}"/>
              </a:ext>
            </a:extLst>
          </p:cNvPr>
          <p:cNvSpPr txBox="1"/>
          <p:nvPr/>
        </p:nvSpPr>
        <p:spPr>
          <a:xfrm>
            <a:off x="5063067" y="372071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98154A-50BC-6386-60AC-129A53575F9A}"/>
              </a:ext>
            </a:extLst>
          </p:cNvPr>
          <p:cNvSpPr txBox="1"/>
          <p:nvPr/>
        </p:nvSpPr>
        <p:spPr>
          <a:xfrm>
            <a:off x="5231725" y="424321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2E4E6B-0AB1-D4D9-D2BC-B51C10928B63}"/>
              </a:ext>
            </a:extLst>
          </p:cNvPr>
          <p:cNvSpPr txBox="1"/>
          <p:nvPr/>
        </p:nvSpPr>
        <p:spPr>
          <a:xfrm>
            <a:off x="5164667" y="471131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E5BF53-BD2F-BB0B-BB35-07074B0F4E8A}"/>
              </a:ext>
            </a:extLst>
          </p:cNvPr>
          <p:cNvSpPr txBox="1"/>
          <p:nvPr/>
        </p:nvSpPr>
        <p:spPr>
          <a:xfrm>
            <a:off x="5063067" y="535093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256</Words>
  <Application>Microsoft Office PowerPoint</Application>
  <PresentationFormat>On-screen Show (4:3)</PresentationFormat>
  <Paragraphs>90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Times New Roman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Edwin Custer</cp:lastModifiedBy>
  <cp:revision>58</cp:revision>
  <cp:lastPrinted>2015-10-07T21:36:22Z</cp:lastPrinted>
  <dcterms:created xsi:type="dcterms:W3CDTF">2003-12-08T11:02:30Z</dcterms:created>
  <dcterms:modified xsi:type="dcterms:W3CDTF">2023-03-10T01:55:25Z</dcterms:modified>
</cp:coreProperties>
</file>