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61" r:id="rId2"/>
    <p:sldId id="262" r:id="rId3"/>
    <p:sldId id="263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1632" y="-84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23/02/2016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2016-02-23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CFCB38AA-14D0-4B67-BE5B-608C5A8A7489}" type="datetimeFigureOut">
              <a:rPr lang="en-GB" smtClean="0"/>
              <a:pPr algn="r">
                <a:lnSpc>
                  <a:spcPts val="900"/>
                </a:lnSpc>
              </a:pPr>
              <a:t>23/02/2016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proposal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Rui Oliveira and Lars Svensson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14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Project: ROS interface for RCV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2051" name="Picture 3" descr="C:\WORK\Learning\RoboticSystemIntegrationRCV\RCV_course\Proposal\ProposalLarsRui\systemStruc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7" y="1429544"/>
            <a:ext cx="7865686" cy="435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Objectives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1619250" y="1498069"/>
            <a:ext cx="6935788" cy="4343928"/>
          </a:xfrm>
        </p:spPr>
        <p:txBody>
          <a:bodyPr>
            <a:normAutofit fontScale="92500" lnSpcReduction="10000"/>
          </a:bodyPr>
          <a:lstStyle/>
          <a:p>
            <a:r>
              <a:rPr lang="sv-SE" dirty="0" smtClean="0"/>
              <a:t>Mandatory: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following</a:t>
            </a:r>
            <a:r>
              <a:rPr lang="sv-SE" dirty="0" smtClean="0"/>
              <a:t> controller (short term plan in ego </a:t>
            </a:r>
            <a:r>
              <a:rPr lang="sv-SE" dirty="0" err="1" smtClean="0"/>
              <a:t>vehicle</a:t>
            </a:r>
            <a:r>
              <a:rPr lang="sv-SE" dirty="0" smtClean="0"/>
              <a:t> </a:t>
            </a:r>
            <a:r>
              <a:rPr lang="sv-SE" dirty="0" err="1" smtClean="0"/>
              <a:t>coordinate</a:t>
            </a:r>
            <a:r>
              <a:rPr lang="sv-SE" dirty="0" smtClean="0"/>
              <a:t>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sensor </a:t>
            </a:r>
            <a:r>
              <a:rPr lang="sv-SE" dirty="0" err="1" smtClean="0"/>
              <a:t>readings</a:t>
            </a:r>
            <a:r>
              <a:rPr lang="sv-SE" dirty="0" smtClean="0"/>
              <a:t> interface (</a:t>
            </a:r>
            <a:r>
              <a:rPr lang="sv-SE" dirty="0" err="1" smtClean="0"/>
              <a:t>wheel</a:t>
            </a:r>
            <a:r>
              <a:rPr lang="sv-SE" dirty="0" smtClean="0"/>
              <a:t> </a:t>
            </a:r>
            <a:r>
              <a:rPr lang="sv-SE" dirty="0" err="1" smtClean="0"/>
              <a:t>encoders</a:t>
            </a:r>
            <a:r>
              <a:rPr lang="sv-SE" dirty="0" smtClean="0"/>
              <a:t> etc.)</a:t>
            </a:r>
            <a:endParaRPr lang="sv-SE" dirty="0" smtClean="0"/>
          </a:p>
          <a:p>
            <a:r>
              <a:rPr lang="sv-SE" dirty="0" err="1" smtClean="0"/>
              <a:t>Optional</a:t>
            </a:r>
            <a:r>
              <a:rPr lang="sv-SE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IMU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GPS </a:t>
            </a:r>
            <a:r>
              <a:rPr lang="sv-SE" dirty="0" err="1" smtClean="0"/>
              <a:t>readings</a:t>
            </a:r>
            <a:r>
              <a:rPr lang="sv-SE" dirty="0" smtClean="0"/>
              <a:t> interface (</a:t>
            </a:r>
            <a:r>
              <a:rPr lang="sv-SE" dirty="0" err="1" smtClean="0"/>
              <a:t>longer</a:t>
            </a:r>
            <a:r>
              <a:rPr lang="sv-SE" dirty="0" smtClean="0"/>
              <a:t> term plan in global </a:t>
            </a:r>
            <a:r>
              <a:rPr lang="sv-SE" dirty="0" err="1" smtClean="0"/>
              <a:t>coordinate</a:t>
            </a:r>
            <a:r>
              <a:rPr lang="sv-SE" dirty="0" smtClean="0"/>
              <a:t>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Lane </a:t>
            </a:r>
            <a:r>
              <a:rPr lang="sv-SE" dirty="0" err="1" smtClean="0"/>
              <a:t>marking</a:t>
            </a:r>
            <a:r>
              <a:rPr lang="sv-SE" dirty="0" smtClean="0"/>
              <a:t> </a:t>
            </a:r>
            <a:r>
              <a:rPr lang="sv-SE" dirty="0" err="1" smtClean="0"/>
              <a:t>camera</a:t>
            </a:r>
            <a:r>
              <a:rPr lang="sv-SE" dirty="0" smtClean="0"/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Lane </a:t>
            </a:r>
            <a:r>
              <a:rPr lang="sv-SE" dirty="0" err="1" smtClean="0"/>
              <a:t>keeping</a:t>
            </a:r>
            <a:r>
              <a:rPr lang="sv-SE" dirty="0" smtClean="0"/>
              <a:t>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Radar </a:t>
            </a:r>
            <a:r>
              <a:rPr lang="sv-SE" dirty="0"/>
              <a:t>interface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Radar </a:t>
            </a:r>
            <a:r>
              <a:rPr lang="sv-SE" dirty="0" err="1" smtClean="0"/>
              <a:t>safety</a:t>
            </a:r>
            <a:r>
              <a:rPr lang="sv-SE" dirty="0" smtClean="0"/>
              <a:t> </a:t>
            </a:r>
            <a:r>
              <a:rPr lang="sv-SE" dirty="0" err="1" smtClean="0"/>
              <a:t>checking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Odometry</a:t>
            </a: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health</a:t>
            </a: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6865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THpresTemplate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KTHpresTemplate</Template>
  <TotalTime>16</TotalTime>
  <Words>70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KTHpresTemplate</vt:lpstr>
      <vt:lpstr>think-cell Slide</vt:lpstr>
      <vt:lpstr>Project proposal</vt:lpstr>
      <vt:lpstr>Project: ROS interface for RCV</vt:lpstr>
      <vt:lpstr>Objectives</vt:lpstr>
    </vt:vector>
  </TitlesOfParts>
  <Company>Kungliga Tekniska Högskolan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Svensson</dc:creator>
  <cp:lastModifiedBy>Lars Svensson</cp:lastModifiedBy>
  <cp:revision>5</cp:revision>
  <cp:lastPrinted>2013-05-27T09:10:21Z</cp:lastPrinted>
  <dcterms:created xsi:type="dcterms:W3CDTF">2016-02-23T14:58:24Z</dcterms:created>
  <dcterms:modified xsi:type="dcterms:W3CDTF">2016-02-23T15:15:02Z</dcterms:modified>
</cp:coreProperties>
</file>