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424-3694-4629-AF05-E27FBAE5F985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733D-5B56-49D5-9C80-62E45DC3D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3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424-3694-4629-AF05-E27FBAE5F985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733D-5B56-49D5-9C80-62E45DC3D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4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424-3694-4629-AF05-E27FBAE5F985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733D-5B56-49D5-9C80-62E45DC3D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4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424-3694-4629-AF05-E27FBAE5F985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733D-5B56-49D5-9C80-62E45DC3D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3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424-3694-4629-AF05-E27FBAE5F985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733D-5B56-49D5-9C80-62E45DC3D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3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424-3694-4629-AF05-E27FBAE5F985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733D-5B56-49D5-9C80-62E45DC3D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87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424-3694-4629-AF05-E27FBAE5F985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733D-5B56-49D5-9C80-62E45DC3D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7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424-3694-4629-AF05-E27FBAE5F985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733D-5B56-49D5-9C80-62E45DC3D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35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424-3694-4629-AF05-E27FBAE5F985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733D-5B56-49D5-9C80-62E45DC3D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4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424-3694-4629-AF05-E27FBAE5F985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733D-5B56-49D5-9C80-62E45DC3D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10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61424-3694-4629-AF05-E27FBAE5F985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733D-5B56-49D5-9C80-62E45DC3D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3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61424-3694-4629-AF05-E27FBAE5F985}" type="datetimeFigureOut">
              <a:rPr lang="zh-CN" altLang="en-US" smtClean="0"/>
              <a:t>2017/3/11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733D-5B56-49D5-9C80-62E45DC3D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2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290" y="367863"/>
            <a:ext cx="11603420" cy="6122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4290" y="0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User Interface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0439" y="630621"/>
            <a:ext cx="2490951" cy="809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6131" y="712103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HelveticaNeueLT Pro 57 Cn" panose="020B0506030502030204" pitchFamily="34" charset="0"/>
              </a:rPr>
              <a:t>GAME ICON</a:t>
            </a:r>
            <a:endParaRPr lang="zh-CN" altLang="en-US" sz="3600" dirty="0">
              <a:latin typeface="HelveticaNeueLT Pro 57 Cn" panose="020B05060305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71536" y="542826"/>
            <a:ext cx="646332" cy="646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7736735" y="542826"/>
            <a:ext cx="646332" cy="646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6976672" y="730008"/>
            <a:ext cx="315482" cy="27196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893012" y="732436"/>
            <a:ext cx="350044" cy="256353"/>
            <a:chOff x="8458200" y="528638"/>
            <a:chExt cx="350044" cy="256353"/>
          </a:xfrm>
        </p:grpSpPr>
        <p:sp>
          <p:nvSpPr>
            <p:cNvPr id="13" name="Oval 12"/>
            <p:cNvSpPr/>
            <p:nvPr/>
          </p:nvSpPr>
          <p:spPr>
            <a:xfrm>
              <a:off x="8458200" y="528638"/>
              <a:ext cx="52387" cy="52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458200" y="630621"/>
              <a:ext cx="52387" cy="52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458200" y="732604"/>
              <a:ext cx="52387" cy="52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51068" y="528638"/>
              <a:ext cx="257176" cy="523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51068" y="630621"/>
              <a:ext cx="257176" cy="523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51068" y="732604"/>
              <a:ext cx="257176" cy="523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84638" y="1270640"/>
            <a:ext cx="699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75 BdOu" panose="04020705030B02020202" pitchFamily="82" charset="0"/>
              </a:rPr>
              <a:t>PLAY</a:t>
            </a:r>
            <a:endParaRPr lang="zh-CN" altLang="en-US" sz="1600" dirty="0">
              <a:latin typeface="HelveticaNeueLT Pro 75 BdOu" panose="04020705030B02020202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95859" y="1270640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75 BdOu" panose="04020705030B02020202" pitchFamily="82" charset="0"/>
              </a:rPr>
              <a:t>HELP</a:t>
            </a:r>
            <a:endParaRPr lang="zh-CN" altLang="en-US" sz="1600" dirty="0">
              <a:latin typeface="HelveticaNeueLT Pro 75 BdOu" panose="04020705030B02020202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05141" y="127064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75 BdOu" panose="04020705030B02020202" pitchFamily="82" charset="0"/>
              </a:rPr>
              <a:t>EXIT</a:t>
            </a:r>
            <a:endParaRPr lang="zh-CN" altLang="en-US" sz="1600" dirty="0">
              <a:latin typeface="HelveticaNeueLT Pro 75 BdOu" panose="04020705030B02020202" pitchFamily="8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40439" y="1736031"/>
            <a:ext cx="4457991" cy="4457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Oval 24"/>
          <p:cNvSpPr/>
          <p:nvPr/>
        </p:nvSpPr>
        <p:spPr>
          <a:xfrm>
            <a:off x="4195249" y="1986790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val 25"/>
          <p:cNvSpPr/>
          <p:nvPr/>
        </p:nvSpPr>
        <p:spPr>
          <a:xfrm>
            <a:off x="2793660" y="1986790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5596838" y="1986790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/>
          <p:cNvSpPr/>
          <p:nvPr/>
        </p:nvSpPr>
        <p:spPr>
          <a:xfrm>
            <a:off x="4195249" y="3354958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28"/>
          <p:cNvSpPr/>
          <p:nvPr/>
        </p:nvSpPr>
        <p:spPr>
          <a:xfrm>
            <a:off x="2793660" y="3354958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/>
          <p:cNvSpPr/>
          <p:nvPr/>
        </p:nvSpPr>
        <p:spPr>
          <a:xfrm>
            <a:off x="5596838" y="3354958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30"/>
          <p:cNvSpPr/>
          <p:nvPr/>
        </p:nvSpPr>
        <p:spPr>
          <a:xfrm>
            <a:off x="4195249" y="4723126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2793660" y="4723126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/>
          <p:cNvSpPr/>
          <p:nvPr/>
        </p:nvSpPr>
        <p:spPr>
          <a:xfrm>
            <a:off x="5596838" y="4723126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873958" y="237630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HOLE 1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75547" y="237630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HOLE 2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77136" y="237630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HOLE 3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73958" y="374447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HOLE 4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75547" y="374447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HOLE 5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77136" y="374447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HOLE 6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73958" y="511264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HOLE 7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75547" y="511264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HOLE 8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77136" y="511264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HOLE 9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01827" y="1736032"/>
            <a:ext cx="2146442" cy="1009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/>
          <p:cNvSpPr/>
          <p:nvPr/>
        </p:nvSpPr>
        <p:spPr>
          <a:xfrm>
            <a:off x="7198540" y="2744937"/>
            <a:ext cx="2146442" cy="99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715188" y="17895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HelveticaNeueLT Pro 55 Roman" panose="020B0604020202020204" pitchFamily="34" charset="0"/>
              </a:rPr>
              <a:t>TIMER</a:t>
            </a:r>
            <a:endParaRPr lang="zh-CN" altLang="en-US" sz="2400" dirty="0">
              <a:latin typeface="HelveticaNeueLT Pro 55 Roman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52252" y="2042287"/>
            <a:ext cx="1641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HelveticaNeueLT Pro 75 BdOu" panose="04020705030B02020202" pitchFamily="82" charset="0"/>
              </a:rPr>
              <a:t>01:00</a:t>
            </a:r>
            <a:endParaRPr lang="zh-CN" altLang="en-US" sz="4000" dirty="0">
              <a:latin typeface="HelveticaNeueLT Pro 75 BdOu" panose="04020705030B02020202" pitchFamily="8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49465" y="2747713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HelveticaNeueLT Pro 55 Roman" panose="020B0604020202020204" pitchFamily="34" charset="0"/>
              </a:rPr>
              <a:t>SCORE</a:t>
            </a:r>
            <a:endParaRPr lang="zh-CN" altLang="en-US" sz="2400" dirty="0">
              <a:latin typeface="HelveticaNeueLT Pro 55 Roman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29240" y="3094347"/>
            <a:ext cx="1479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HelveticaNeueLT Pro 75 BdOu" panose="04020705030B02020202" pitchFamily="82" charset="0"/>
              </a:rPr>
              <a:t>0000</a:t>
            </a:r>
            <a:endParaRPr lang="zh-CN" altLang="en-US" sz="4000" dirty="0">
              <a:latin typeface="HelveticaNeueLT Pro 75 BdOu" panose="04020705030B02020202" pitchFamily="8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8540" y="5040498"/>
            <a:ext cx="2089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55 Roman" panose="020B0604020202020204" pitchFamily="34" charset="0"/>
              </a:rPr>
              <a:t>(C) Copyright Info</a:t>
            </a:r>
          </a:p>
          <a:p>
            <a:r>
              <a:rPr lang="en-US" altLang="zh-CN" sz="1600" dirty="0">
                <a:latin typeface="HelveticaNeueLT Pro 55 Roman" panose="020B0604020202020204" pitchFamily="34" charset="0"/>
              </a:rPr>
              <a:t>&amp;</a:t>
            </a:r>
          </a:p>
          <a:p>
            <a:r>
              <a:rPr lang="en-US" altLang="zh-CN" sz="1600" dirty="0">
                <a:latin typeface="HelveticaNeueLT Pro 55 Roman" panose="020B0604020202020204" pitchFamily="34" charset="0"/>
              </a:rPr>
              <a:t>Group Members Info</a:t>
            </a:r>
            <a:endParaRPr lang="zh-CN" altLang="en-US" sz="1600" dirty="0">
              <a:latin typeface="HelveticaNeueLT Pro 55 Roman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701935" y="542826"/>
            <a:ext cx="646332" cy="646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Arrow: Right 51"/>
          <p:cNvSpPr/>
          <p:nvPr/>
        </p:nvSpPr>
        <p:spPr>
          <a:xfrm>
            <a:off x="8897553" y="744736"/>
            <a:ext cx="297134" cy="25044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Rectangle 52"/>
          <p:cNvSpPr/>
          <p:nvPr/>
        </p:nvSpPr>
        <p:spPr>
          <a:xfrm>
            <a:off x="7198540" y="3741700"/>
            <a:ext cx="2146442" cy="99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134413" y="3816701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55 Roman" panose="020B0604020202020204" pitchFamily="34" charset="0"/>
              </a:rPr>
              <a:t>NUMBER OF STRIKES</a:t>
            </a:r>
            <a:endParaRPr lang="zh-CN" altLang="en-US" sz="1600" dirty="0">
              <a:latin typeface="HelveticaNeueLT Pro 55 Roman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29240" y="4091110"/>
            <a:ext cx="1479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HelveticaNeueLT Pro 75 BdOu" panose="04020705030B02020202" pitchFamily="82" charset="0"/>
              </a:rPr>
              <a:t>0000</a:t>
            </a:r>
            <a:endParaRPr lang="zh-CN" altLang="en-US" sz="4000" dirty="0">
              <a:latin typeface="HelveticaNeueLT Pro 75 BdOu" panose="04020705030B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7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290" y="367863"/>
            <a:ext cx="11603420" cy="6122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4290" y="0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User Interface_ pop up help info window[when click ‘HELP’ Button]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0439" y="630621"/>
            <a:ext cx="2490951" cy="809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6131" y="712103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HelveticaNeueLT Pro 57 Cn" panose="020B0506030502030204" pitchFamily="34" charset="0"/>
              </a:rPr>
              <a:t>GAME ICON</a:t>
            </a:r>
            <a:endParaRPr lang="zh-CN" altLang="en-US" sz="3600" dirty="0">
              <a:latin typeface="HelveticaNeueLT Pro 57 Cn" panose="020B05060305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71536" y="542826"/>
            <a:ext cx="646332" cy="646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7736735" y="542826"/>
            <a:ext cx="646332" cy="646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6976672" y="730008"/>
            <a:ext cx="315482" cy="27196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893012" y="732436"/>
            <a:ext cx="350044" cy="256353"/>
            <a:chOff x="8458200" y="528638"/>
            <a:chExt cx="350044" cy="256353"/>
          </a:xfrm>
        </p:grpSpPr>
        <p:sp>
          <p:nvSpPr>
            <p:cNvPr id="13" name="Oval 12"/>
            <p:cNvSpPr/>
            <p:nvPr/>
          </p:nvSpPr>
          <p:spPr>
            <a:xfrm>
              <a:off x="8458200" y="528638"/>
              <a:ext cx="52387" cy="52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458200" y="630621"/>
              <a:ext cx="52387" cy="52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458200" y="732604"/>
              <a:ext cx="52387" cy="52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51068" y="528638"/>
              <a:ext cx="257176" cy="523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51068" y="630621"/>
              <a:ext cx="257176" cy="523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51068" y="732604"/>
              <a:ext cx="257176" cy="523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84638" y="1270640"/>
            <a:ext cx="699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75 BdOu" panose="04020705030B02020202" pitchFamily="82" charset="0"/>
              </a:rPr>
              <a:t>PLAY</a:t>
            </a:r>
            <a:endParaRPr lang="zh-CN" altLang="en-US" sz="1600" dirty="0">
              <a:latin typeface="HelveticaNeueLT Pro 75 BdOu" panose="04020705030B02020202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95859" y="1270640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75 BdOu" panose="04020705030B02020202" pitchFamily="82" charset="0"/>
              </a:rPr>
              <a:t>HELP</a:t>
            </a:r>
            <a:endParaRPr lang="zh-CN" altLang="en-US" sz="1600" dirty="0">
              <a:latin typeface="HelveticaNeueLT Pro 75 BdOu" panose="04020705030B02020202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05141" y="127064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75 BdOu" panose="04020705030B02020202" pitchFamily="82" charset="0"/>
              </a:rPr>
              <a:t>EXIT</a:t>
            </a:r>
            <a:endParaRPr lang="zh-CN" altLang="en-US" sz="1600" dirty="0">
              <a:latin typeface="HelveticaNeueLT Pro 75 BdOu" panose="04020705030B02020202" pitchFamily="8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40439" y="1736031"/>
            <a:ext cx="4457991" cy="4457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Oval 24"/>
          <p:cNvSpPr/>
          <p:nvPr/>
        </p:nvSpPr>
        <p:spPr>
          <a:xfrm>
            <a:off x="4195249" y="1986790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val 25"/>
          <p:cNvSpPr/>
          <p:nvPr/>
        </p:nvSpPr>
        <p:spPr>
          <a:xfrm>
            <a:off x="2793660" y="1986790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5596838" y="1986790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/>
          <p:cNvSpPr/>
          <p:nvPr/>
        </p:nvSpPr>
        <p:spPr>
          <a:xfrm>
            <a:off x="4195249" y="3354958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28"/>
          <p:cNvSpPr/>
          <p:nvPr/>
        </p:nvSpPr>
        <p:spPr>
          <a:xfrm>
            <a:off x="2793660" y="3354958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/>
          <p:cNvSpPr/>
          <p:nvPr/>
        </p:nvSpPr>
        <p:spPr>
          <a:xfrm>
            <a:off x="5596838" y="3354958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30"/>
          <p:cNvSpPr/>
          <p:nvPr/>
        </p:nvSpPr>
        <p:spPr>
          <a:xfrm>
            <a:off x="4195249" y="4723126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2793660" y="4723126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/>
          <p:cNvSpPr/>
          <p:nvPr/>
        </p:nvSpPr>
        <p:spPr>
          <a:xfrm>
            <a:off x="5596838" y="4723126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873958" y="237630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HOLE 1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75547" y="237630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HOLE 2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77136" y="237630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HOLE 3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73958" y="374447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HOLE 4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75547" y="374447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HOLE 5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77136" y="374447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HOLE 6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73958" y="511264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HOLE 7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75547" y="511264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HOLE 8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77136" y="511264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HOLE 9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01827" y="1736032"/>
            <a:ext cx="2146442" cy="1009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/>
          <p:cNvSpPr/>
          <p:nvPr/>
        </p:nvSpPr>
        <p:spPr>
          <a:xfrm>
            <a:off x="7198540" y="2744937"/>
            <a:ext cx="2146442" cy="99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715188" y="17895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HelveticaNeueLT Pro 55 Roman" panose="020B0604020202020204" pitchFamily="34" charset="0"/>
              </a:rPr>
              <a:t>TIMER</a:t>
            </a:r>
            <a:endParaRPr lang="zh-CN" altLang="en-US" sz="2400" dirty="0">
              <a:latin typeface="HelveticaNeueLT Pro 55 Roman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52252" y="2042287"/>
            <a:ext cx="1641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HelveticaNeueLT Pro 75 BdOu" panose="04020705030B02020202" pitchFamily="82" charset="0"/>
              </a:rPr>
              <a:t>00:59</a:t>
            </a:r>
            <a:endParaRPr lang="zh-CN" altLang="en-US" sz="4000" dirty="0">
              <a:latin typeface="HelveticaNeueLT Pro 75 BdOu" panose="04020705030B02020202" pitchFamily="8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49465" y="2747713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HelveticaNeueLT Pro 55 Roman" panose="020B0604020202020204" pitchFamily="34" charset="0"/>
              </a:rPr>
              <a:t>SCORE</a:t>
            </a:r>
            <a:endParaRPr lang="zh-CN" altLang="en-US" sz="2400" dirty="0">
              <a:latin typeface="HelveticaNeueLT Pro 55 Roman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29240" y="3094347"/>
            <a:ext cx="1479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HelveticaNeueLT Pro 75 BdOu" panose="04020705030B02020202" pitchFamily="82" charset="0"/>
              </a:rPr>
              <a:t>0030</a:t>
            </a:r>
            <a:endParaRPr lang="zh-CN" altLang="en-US" sz="4000" dirty="0">
              <a:latin typeface="HelveticaNeueLT Pro 75 BdOu" panose="04020705030B02020202" pitchFamily="8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8540" y="5040498"/>
            <a:ext cx="2089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55 Roman" panose="020B0604020202020204" pitchFamily="34" charset="0"/>
              </a:rPr>
              <a:t>(C) Copyright Info</a:t>
            </a:r>
          </a:p>
          <a:p>
            <a:r>
              <a:rPr lang="en-US" altLang="zh-CN" sz="1600" dirty="0">
                <a:latin typeface="HelveticaNeueLT Pro 55 Roman" panose="020B0604020202020204" pitchFamily="34" charset="0"/>
              </a:rPr>
              <a:t>&amp;</a:t>
            </a:r>
          </a:p>
          <a:p>
            <a:r>
              <a:rPr lang="en-US" altLang="zh-CN" sz="1600" dirty="0">
                <a:latin typeface="HelveticaNeueLT Pro 55 Roman" panose="020B0604020202020204" pitchFamily="34" charset="0"/>
              </a:rPr>
              <a:t>Group Members Info</a:t>
            </a:r>
            <a:endParaRPr lang="zh-CN" altLang="en-US" sz="1600" dirty="0">
              <a:latin typeface="HelveticaNeueLT Pro 55 Roman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701935" y="542826"/>
            <a:ext cx="646332" cy="646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Arrow: Right 51"/>
          <p:cNvSpPr/>
          <p:nvPr/>
        </p:nvSpPr>
        <p:spPr>
          <a:xfrm>
            <a:off x="8897553" y="744736"/>
            <a:ext cx="297134" cy="25044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Rectangle 52"/>
          <p:cNvSpPr/>
          <p:nvPr/>
        </p:nvSpPr>
        <p:spPr>
          <a:xfrm>
            <a:off x="7198540" y="3741700"/>
            <a:ext cx="2146442" cy="99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134413" y="3816701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55 Roman" panose="020B0604020202020204" pitchFamily="34" charset="0"/>
              </a:rPr>
              <a:t>NUMBER OF STRIKES</a:t>
            </a:r>
            <a:endParaRPr lang="zh-CN" altLang="en-US" sz="1600" dirty="0">
              <a:latin typeface="HelveticaNeueLT Pro 55 Roman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29240" y="4091110"/>
            <a:ext cx="1479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HelveticaNeueLT Pro 75 BdOu" panose="04020705030B02020202" pitchFamily="82" charset="0"/>
              </a:rPr>
              <a:t>0030</a:t>
            </a:r>
            <a:endParaRPr lang="zh-CN" altLang="en-US" sz="4000" dirty="0">
              <a:latin typeface="HelveticaNeueLT Pro 75 BdOu" panose="04020705030B020202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4828" y="1609194"/>
            <a:ext cx="7178565" cy="4728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8989987" y="1717388"/>
            <a:ext cx="447429" cy="439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Multiplication Sign 8"/>
          <p:cNvSpPr/>
          <p:nvPr/>
        </p:nvSpPr>
        <p:spPr>
          <a:xfrm>
            <a:off x="9031654" y="1757152"/>
            <a:ext cx="364096" cy="364096"/>
          </a:xfrm>
          <a:prstGeom prst="mathMultiply">
            <a:avLst>
              <a:gd name="adj1" fmla="val 95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22825" y="3051979"/>
            <a:ext cx="6662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. </a:t>
            </a:r>
            <a:r>
              <a:rPr lang="en-US" altLang="zh-CN" dirty="0" err="1"/>
              <a:t>Aliquam</a:t>
            </a:r>
            <a:r>
              <a:rPr lang="en-US" altLang="zh-CN" dirty="0"/>
              <a:t> </a:t>
            </a:r>
            <a:r>
              <a:rPr lang="en-US" altLang="zh-CN" dirty="0" err="1"/>
              <a:t>vel</a:t>
            </a:r>
            <a:r>
              <a:rPr lang="en-US" altLang="zh-CN" dirty="0"/>
              <a:t> </a:t>
            </a:r>
            <a:r>
              <a:rPr lang="en-US" altLang="zh-CN" dirty="0" err="1"/>
              <a:t>sem</a:t>
            </a:r>
            <a:r>
              <a:rPr lang="en-US" altLang="zh-CN" dirty="0"/>
              <a:t> </a:t>
            </a:r>
            <a:r>
              <a:rPr lang="en-US" altLang="zh-CN" dirty="0" err="1"/>
              <a:t>augue</a:t>
            </a:r>
            <a:r>
              <a:rPr lang="en-US" altLang="zh-CN" dirty="0"/>
              <a:t>. Duis </a:t>
            </a:r>
            <a:r>
              <a:rPr lang="en-US" altLang="zh-CN" dirty="0" err="1"/>
              <a:t>odio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, </a:t>
            </a:r>
            <a:r>
              <a:rPr lang="en-US" altLang="zh-CN" dirty="0" err="1"/>
              <a:t>venenatis</a:t>
            </a:r>
            <a:r>
              <a:rPr lang="en-US" altLang="zh-CN" dirty="0"/>
              <a:t> in </a:t>
            </a:r>
            <a:r>
              <a:rPr lang="en-US" altLang="zh-CN" dirty="0" err="1"/>
              <a:t>lectus</a:t>
            </a:r>
            <a:r>
              <a:rPr lang="en-US" altLang="zh-CN" dirty="0"/>
              <a:t> </a:t>
            </a:r>
            <a:r>
              <a:rPr lang="en-US" altLang="zh-CN" dirty="0" err="1"/>
              <a:t>quis</a:t>
            </a:r>
            <a:r>
              <a:rPr lang="en-US" altLang="zh-CN" dirty="0"/>
              <a:t>, porta </a:t>
            </a:r>
            <a:r>
              <a:rPr lang="en-US" altLang="zh-CN" dirty="0" err="1"/>
              <a:t>ullamcorper</a:t>
            </a:r>
            <a:r>
              <a:rPr lang="en-US" altLang="zh-CN" dirty="0"/>
              <a:t> </a:t>
            </a:r>
            <a:r>
              <a:rPr lang="en-US" altLang="zh-CN" dirty="0" err="1"/>
              <a:t>odio</a:t>
            </a:r>
            <a:r>
              <a:rPr lang="en-US" altLang="zh-CN" dirty="0"/>
              <a:t>. </a:t>
            </a:r>
            <a:r>
              <a:rPr lang="en-US" altLang="zh-CN" dirty="0" err="1"/>
              <a:t>Pellentesque</a:t>
            </a:r>
            <a:r>
              <a:rPr lang="en-US" altLang="zh-CN" dirty="0"/>
              <a:t> lorem </a:t>
            </a:r>
            <a:r>
              <a:rPr lang="en-US" altLang="zh-CN" dirty="0" err="1"/>
              <a:t>est</a:t>
            </a:r>
            <a:r>
              <a:rPr lang="en-US" altLang="zh-CN" dirty="0"/>
              <a:t>, </a:t>
            </a:r>
            <a:r>
              <a:rPr lang="en-US" altLang="zh-CN" dirty="0" err="1"/>
              <a:t>volutpat</a:t>
            </a:r>
            <a:r>
              <a:rPr lang="en-US" altLang="zh-CN" dirty="0"/>
              <a:t> </a:t>
            </a:r>
            <a:r>
              <a:rPr lang="en-US" altLang="zh-CN" dirty="0" err="1"/>
              <a:t>quis</a:t>
            </a:r>
            <a:r>
              <a:rPr lang="en-US" altLang="zh-CN" dirty="0"/>
              <a:t> </a:t>
            </a:r>
            <a:r>
              <a:rPr lang="en-US" altLang="zh-CN" dirty="0" err="1"/>
              <a:t>turpis</a:t>
            </a:r>
            <a:r>
              <a:rPr lang="en-US" altLang="zh-CN" dirty="0"/>
              <a:t> sit </a:t>
            </a:r>
            <a:r>
              <a:rPr lang="en-US" altLang="zh-CN" dirty="0" err="1"/>
              <a:t>amet</a:t>
            </a:r>
            <a:r>
              <a:rPr lang="en-US" altLang="zh-CN" dirty="0"/>
              <a:t>, porta </a:t>
            </a:r>
            <a:r>
              <a:rPr lang="en-US" altLang="zh-CN" dirty="0" err="1"/>
              <a:t>lobortis</a:t>
            </a:r>
            <a:r>
              <a:rPr lang="en-US" altLang="zh-CN" dirty="0"/>
              <a:t> dui. </a:t>
            </a:r>
            <a:r>
              <a:rPr lang="en-US" altLang="zh-CN" dirty="0" err="1"/>
              <a:t>Morbi</a:t>
            </a:r>
            <a:r>
              <a:rPr lang="en-US" altLang="zh-CN" dirty="0"/>
              <a:t> vitae </a:t>
            </a:r>
            <a:r>
              <a:rPr lang="en-US" altLang="zh-CN" dirty="0" err="1"/>
              <a:t>lacus</a:t>
            </a:r>
            <a:r>
              <a:rPr lang="en-US" altLang="zh-CN" dirty="0"/>
              <a:t> </a:t>
            </a:r>
            <a:r>
              <a:rPr lang="en-US" altLang="zh-CN" dirty="0" err="1"/>
              <a:t>varius</a:t>
            </a:r>
            <a:r>
              <a:rPr lang="en-US" altLang="zh-CN" dirty="0"/>
              <a:t>, </a:t>
            </a:r>
            <a:r>
              <a:rPr lang="en-US" altLang="zh-CN" dirty="0" err="1"/>
              <a:t>viverra</a:t>
            </a:r>
            <a:r>
              <a:rPr lang="en-US" altLang="zh-CN" dirty="0"/>
              <a:t> </a:t>
            </a:r>
            <a:r>
              <a:rPr lang="en-US" altLang="zh-CN" dirty="0" err="1"/>
              <a:t>eros</a:t>
            </a:r>
            <a:r>
              <a:rPr lang="en-US" altLang="zh-CN" dirty="0"/>
              <a:t> </a:t>
            </a:r>
            <a:r>
              <a:rPr lang="en-US" altLang="zh-CN" dirty="0" err="1"/>
              <a:t>sed</a:t>
            </a:r>
            <a:r>
              <a:rPr lang="en-US" altLang="zh-CN" dirty="0"/>
              <a:t>, </a:t>
            </a:r>
            <a:r>
              <a:rPr lang="en-US" altLang="zh-CN" dirty="0" err="1"/>
              <a:t>commodo</a:t>
            </a:r>
            <a:r>
              <a:rPr lang="en-US" altLang="zh-CN" dirty="0"/>
              <a:t> </a:t>
            </a:r>
            <a:r>
              <a:rPr lang="en-US" altLang="zh-CN" dirty="0" err="1"/>
              <a:t>tortor</a:t>
            </a:r>
            <a:r>
              <a:rPr lang="en-US" altLang="zh-CN" dirty="0"/>
              <a:t>. </a:t>
            </a:r>
            <a:r>
              <a:rPr lang="en-US" altLang="zh-CN" dirty="0" err="1"/>
              <a:t>Praesent</a:t>
            </a:r>
            <a:r>
              <a:rPr lang="en-US" altLang="zh-CN" dirty="0"/>
              <a:t> </a:t>
            </a:r>
            <a:r>
              <a:rPr lang="en-US" altLang="zh-CN" dirty="0" err="1"/>
              <a:t>ut</a:t>
            </a:r>
            <a:r>
              <a:rPr lang="en-US" altLang="zh-CN" dirty="0"/>
              <a:t> </a:t>
            </a:r>
            <a:r>
              <a:rPr lang="en-US" altLang="zh-CN" dirty="0" err="1"/>
              <a:t>urna</a:t>
            </a:r>
            <a:r>
              <a:rPr lang="en-US" altLang="zh-CN" dirty="0"/>
              <a:t> </a:t>
            </a:r>
            <a:r>
              <a:rPr lang="en-US" altLang="zh-CN" dirty="0" err="1"/>
              <a:t>pellentesque</a:t>
            </a:r>
            <a:r>
              <a:rPr lang="en-US" altLang="zh-CN" dirty="0"/>
              <a:t>, </a:t>
            </a:r>
            <a:r>
              <a:rPr lang="en-US" altLang="zh-CN" dirty="0" err="1"/>
              <a:t>ultricies</a:t>
            </a:r>
            <a:r>
              <a:rPr lang="en-US" altLang="zh-CN" dirty="0"/>
              <a:t> ligula ac, pulvinar </a:t>
            </a:r>
            <a:r>
              <a:rPr lang="en-US" altLang="zh-CN" dirty="0" err="1"/>
              <a:t>neque</a:t>
            </a:r>
            <a:r>
              <a:rPr lang="en-US" altLang="zh-CN" dirty="0"/>
              <a:t>. </a:t>
            </a:r>
            <a:r>
              <a:rPr lang="en-US" altLang="zh-CN" dirty="0" err="1"/>
              <a:t>Aliquam</a:t>
            </a:r>
            <a:r>
              <a:rPr lang="en-US" altLang="zh-CN" dirty="0"/>
              <a:t> </a:t>
            </a:r>
            <a:r>
              <a:rPr lang="en-US" altLang="zh-CN" dirty="0" err="1"/>
              <a:t>erat</a:t>
            </a:r>
            <a:r>
              <a:rPr lang="en-US" altLang="zh-CN" dirty="0"/>
              <a:t> </a:t>
            </a:r>
            <a:r>
              <a:rPr lang="en-US" altLang="zh-CN" dirty="0" err="1"/>
              <a:t>volutpat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8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290" y="367863"/>
            <a:ext cx="11603420" cy="6122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4290" y="0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User Interface _ When the game is starting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0439" y="630621"/>
            <a:ext cx="2490951" cy="809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6131" y="712103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HelveticaNeueLT Pro 57 Cn" panose="020B0506030502030204" pitchFamily="34" charset="0"/>
              </a:rPr>
              <a:t>GAME ICON</a:t>
            </a:r>
            <a:endParaRPr lang="zh-CN" altLang="en-US" sz="3600" dirty="0">
              <a:latin typeface="HelveticaNeueLT Pro 57 Cn" panose="020B0506030502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736735" y="542826"/>
            <a:ext cx="646332" cy="646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893012" y="732436"/>
            <a:ext cx="350044" cy="256353"/>
            <a:chOff x="8458200" y="528638"/>
            <a:chExt cx="350044" cy="256353"/>
          </a:xfrm>
        </p:grpSpPr>
        <p:sp>
          <p:nvSpPr>
            <p:cNvPr id="13" name="Oval 12"/>
            <p:cNvSpPr/>
            <p:nvPr/>
          </p:nvSpPr>
          <p:spPr>
            <a:xfrm>
              <a:off x="8458200" y="528638"/>
              <a:ext cx="52387" cy="52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458200" y="630621"/>
              <a:ext cx="52387" cy="52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458200" y="732604"/>
              <a:ext cx="52387" cy="52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51068" y="528638"/>
              <a:ext cx="257176" cy="523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51068" y="630621"/>
              <a:ext cx="257176" cy="523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51068" y="732604"/>
              <a:ext cx="257176" cy="523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95859" y="1270640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75 BdOu" panose="04020705030B02020202" pitchFamily="82" charset="0"/>
              </a:rPr>
              <a:t>HELP</a:t>
            </a:r>
            <a:endParaRPr lang="zh-CN" altLang="en-US" sz="1600" dirty="0">
              <a:latin typeface="HelveticaNeueLT Pro 75 BdOu" panose="04020705030B02020202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05141" y="127064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75 BdOu" panose="04020705030B02020202" pitchFamily="82" charset="0"/>
              </a:rPr>
              <a:t>EXIT</a:t>
            </a:r>
            <a:endParaRPr lang="zh-CN" altLang="en-US" sz="1600" dirty="0">
              <a:latin typeface="HelveticaNeueLT Pro 75 BdOu" panose="04020705030B02020202" pitchFamily="8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40439" y="1736031"/>
            <a:ext cx="4457991" cy="4457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Oval 24"/>
          <p:cNvSpPr/>
          <p:nvPr/>
        </p:nvSpPr>
        <p:spPr>
          <a:xfrm>
            <a:off x="4195249" y="1986790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val 25"/>
          <p:cNvSpPr/>
          <p:nvPr/>
        </p:nvSpPr>
        <p:spPr>
          <a:xfrm>
            <a:off x="2793660" y="1986790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5596838" y="1986790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/>
          <p:cNvSpPr/>
          <p:nvPr/>
        </p:nvSpPr>
        <p:spPr>
          <a:xfrm>
            <a:off x="4195249" y="3354958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28"/>
          <p:cNvSpPr/>
          <p:nvPr/>
        </p:nvSpPr>
        <p:spPr>
          <a:xfrm>
            <a:off x="2793660" y="3354958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/>
          <p:cNvSpPr/>
          <p:nvPr/>
        </p:nvSpPr>
        <p:spPr>
          <a:xfrm>
            <a:off x="5596838" y="3354958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30"/>
          <p:cNvSpPr/>
          <p:nvPr/>
        </p:nvSpPr>
        <p:spPr>
          <a:xfrm>
            <a:off x="4195249" y="4723126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2793660" y="4723126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/>
          <p:cNvSpPr/>
          <p:nvPr/>
        </p:nvSpPr>
        <p:spPr>
          <a:xfrm>
            <a:off x="5596838" y="4723126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42"/>
          <p:cNvSpPr/>
          <p:nvPr/>
        </p:nvSpPr>
        <p:spPr>
          <a:xfrm>
            <a:off x="7201827" y="1736032"/>
            <a:ext cx="2146442" cy="1009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/>
          <p:cNvSpPr/>
          <p:nvPr/>
        </p:nvSpPr>
        <p:spPr>
          <a:xfrm>
            <a:off x="7198540" y="2744937"/>
            <a:ext cx="2146442" cy="99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715188" y="17895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HelveticaNeueLT Pro 55 Roman" panose="020B0604020202020204" pitchFamily="34" charset="0"/>
              </a:rPr>
              <a:t>TIMER</a:t>
            </a:r>
            <a:endParaRPr lang="zh-CN" altLang="en-US" sz="2400" dirty="0">
              <a:latin typeface="HelveticaNeueLT Pro 55 Roman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52252" y="2042287"/>
            <a:ext cx="1641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HelveticaNeueLT Pro 75 BdOu" panose="04020705030B02020202" pitchFamily="82" charset="0"/>
              </a:rPr>
              <a:t>00:37</a:t>
            </a:r>
            <a:endParaRPr lang="zh-CN" altLang="en-US" sz="4000" dirty="0">
              <a:latin typeface="HelveticaNeueLT Pro 75 BdOu" panose="04020705030B02020202" pitchFamily="8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49465" y="2747713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HelveticaNeueLT Pro 55 Roman" panose="020B0604020202020204" pitchFamily="34" charset="0"/>
              </a:rPr>
              <a:t>SCORE</a:t>
            </a:r>
            <a:endParaRPr lang="zh-CN" altLang="en-US" sz="2400" dirty="0">
              <a:latin typeface="HelveticaNeueLT Pro 55 Roman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29240" y="3094347"/>
            <a:ext cx="1479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HelveticaNeueLT Pro 75 BdOu" panose="04020705030B02020202" pitchFamily="82" charset="0"/>
              </a:rPr>
              <a:t>0014</a:t>
            </a:r>
            <a:endParaRPr lang="zh-CN" altLang="en-US" sz="4000" dirty="0">
              <a:latin typeface="HelveticaNeueLT Pro 75 BdOu" panose="04020705030B02020202" pitchFamily="8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8540" y="5040498"/>
            <a:ext cx="2089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55 Roman" panose="020B0604020202020204" pitchFamily="34" charset="0"/>
              </a:rPr>
              <a:t>(C) Copyright Info</a:t>
            </a:r>
          </a:p>
          <a:p>
            <a:r>
              <a:rPr lang="en-US" altLang="zh-CN" sz="1600" dirty="0">
                <a:latin typeface="HelveticaNeueLT Pro 55 Roman" panose="020B0604020202020204" pitchFamily="34" charset="0"/>
              </a:rPr>
              <a:t>&amp;</a:t>
            </a:r>
          </a:p>
          <a:p>
            <a:r>
              <a:rPr lang="en-US" altLang="zh-CN" sz="1600" dirty="0">
                <a:latin typeface="HelveticaNeueLT Pro 55 Roman" panose="020B0604020202020204" pitchFamily="34" charset="0"/>
              </a:rPr>
              <a:t>Group Members Info</a:t>
            </a:r>
            <a:endParaRPr lang="zh-CN" altLang="en-US" sz="1600" dirty="0">
              <a:latin typeface="HelveticaNeueLT Pro 55 Roman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701935" y="542826"/>
            <a:ext cx="646332" cy="646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Arrow: Right 51"/>
          <p:cNvSpPr/>
          <p:nvPr/>
        </p:nvSpPr>
        <p:spPr>
          <a:xfrm>
            <a:off x="8897553" y="744736"/>
            <a:ext cx="297134" cy="25044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Rectangle 52"/>
          <p:cNvSpPr/>
          <p:nvPr/>
        </p:nvSpPr>
        <p:spPr>
          <a:xfrm>
            <a:off x="7198540" y="3741700"/>
            <a:ext cx="2146442" cy="99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134413" y="3816701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55 Roman" panose="020B0604020202020204" pitchFamily="34" charset="0"/>
              </a:rPr>
              <a:t>NUMBER OF STRIKES</a:t>
            </a:r>
            <a:endParaRPr lang="zh-CN" altLang="en-US" sz="1600" dirty="0">
              <a:latin typeface="HelveticaNeueLT Pro 55 Roman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29240" y="4091110"/>
            <a:ext cx="1479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HelveticaNeueLT Pro 75 BdOu" panose="04020705030B02020202" pitchFamily="82" charset="0"/>
              </a:rPr>
              <a:t>0032</a:t>
            </a:r>
            <a:endParaRPr lang="zh-CN" altLang="en-US" sz="4000" dirty="0">
              <a:latin typeface="HelveticaNeueLT Pro 75 BdOu" panose="04020705030B02020202" pitchFamily="82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011868" y="1758218"/>
            <a:ext cx="727306" cy="11112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MOLE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05824" y="4534954"/>
            <a:ext cx="727306" cy="11112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MOLE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6771536" y="542826"/>
            <a:ext cx="646332" cy="646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547631" y="1270640"/>
            <a:ext cx="1121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75 BdOu" panose="04020705030B02020202" pitchFamily="82" charset="0"/>
              </a:rPr>
              <a:t>RESTART</a:t>
            </a:r>
            <a:endParaRPr lang="zh-CN" altLang="en-US" sz="1600" dirty="0">
              <a:latin typeface="HelveticaNeueLT Pro 75 BdOu" panose="04020705030B02020202" pitchFamily="82" charset="0"/>
            </a:endParaRPr>
          </a:p>
        </p:txBody>
      </p:sp>
      <p:sp>
        <p:nvSpPr>
          <p:cNvPr id="59" name="Arrow: Curved Down 58"/>
          <p:cNvSpPr/>
          <p:nvPr/>
        </p:nvSpPr>
        <p:spPr>
          <a:xfrm>
            <a:off x="6933502" y="754253"/>
            <a:ext cx="349720" cy="210358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2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290" y="367863"/>
            <a:ext cx="11603420" cy="6122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4290" y="0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User Interface _ When the game is starting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0439" y="630621"/>
            <a:ext cx="2490951" cy="809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6131" y="712103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HelveticaNeueLT Pro 57 Cn" panose="020B0506030502030204" pitchFamily="34" charset="0"/>
              </a:rPr>
              <a:t>GAME ICON</a:t>
            </a:r>
            <a:endParaRPr lang="zh-CN" altLang="en-US" sz="3600" dirty="0">
              <a:latin typeface="HelveticaNeueLT Pro 57 Cn" panose="020B05060305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71536" y="542826"/>
            <a:ext cx="646332" cy="646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/>
          <p:cNvSpPr/>
          <p:nvPr/>
        </p:nvSpPr>
        <p:spPr>
          <a:xfrm>
            <a:off x="7736735" y="542826"/>
            <a:ext cx="646332" cy="646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893012" y="732436"/>
            <a:ext cx="350044" cy="256353"/>
            <a:chOff x="8458200" y="528638"/>
            <a:chExt cx="350044" cy="256353"/>
          </a:xfrm>
        </p:grpSpPr>
        <p:sp>
          <p:nvSpPr>
            <p:cNvPr id="13" name="Oval 12"/>
            <p:cNvSpPr/>
            <p:nvPr/>
          </p:nvSpPr>
          <p:spPr>
            <a:xfrm>
              <a:off x="8458200" y="528638"/>
              <a:ext cx="52387" cy="52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458200" y="630621"/>
              <a:ext cx="52387" cy="52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458200" y="732604"/>
              <a:ext cx="52387" cy="52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51068" y="528638"/>
              <a:ext cx="257176" cy="523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51068" y="630621"/>
              <a:ext cx="257176" cy="523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51068" y="732604"/>
              <a:ext cx="257176" cy="523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547631" y="1270640"/>
            <a:ext cx="1121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75 BdOu" panose="04020705030B02020202" pitchFamily="82" charset="0"/>
              </a:rPr>
              <a:t>RESTART</a:t>
            </a:r>
            <a:endParaRPr lang="zh-CN" altLang="en-US" sz="1600" dirty="0">
              <a:latin typeface="HelveticaNeueLT Pro 75 BdOu" panose="04020705030B02020202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95859" y="1270640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75 BdOu" panose="04020705030B02020202" pitchFamily="82" charset="0"/>
              </a:rPr>
              <a:t>HELP</a:t>
            </a:r>
            <a:endParaRPr lang="zh-CN" altLang="en-US" sz="1600" dirty="0">
              <a:latin typeface="HelveticaNeueLT Pro 75 BdOu" panose="04020705030B02020202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05141" y="127064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75 BdOu" panose="04020705030B02020202" pitchFamily="82" charset="0"/>
              </a:rPr>
              <a:t>EXIT</a:t>
            </a:r>
            <a:endParaRPr lang="zh-CN" altLang="en-US" sz="1600" dirty="0">
              <a:latin typeface="HelveticaNeueLT Pro 75 BdOu" panose="04020705030B02020202" pitchFamily="8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40439" y="1736031"/>
            <a:ext cx="4457991" cy="4457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Oval 24"/>
          <p:cNvSpPr/>
          <p:nvPr/>
        </p:nvSpPr>
        <p:spPr>
          <a:xfrm>
            <a:off x="4195249" y="1986790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val 25"/>
          <p:cNvSpPr/>
          <p:nvPr/>
        </p:nvSpPr>
        <p:spPr>
          <a:xfrm>
            <a:off x="2793660" y="1986790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5596838" y="1986790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/>
          <p:cNvSpPr/>
          <p:nvPr/>
        </p:nvSpPr>
        <p:spPr>
          <a:xfrm>
            <a:off x="4195249" y="3354958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28"/>
          <p:cNvSpPr/>
          <p:nvPr/>
        </p:nvSpPr>
        <p:spPr>
          <a:xfrm>
            <a:off x="2793660" y="3354958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/>
          <p:cNvSpPr/>
          <p:nvPr/>
        </p:nvSpPr>
        <p:spPr>
          <a:xfrm>
            <a:off x="5596838" y="3354958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30"/>
          <p:cNvSpPr/>
          <p:nvPr/>
        </p:nvSpPr>
        <p:spPr>
          <a:xfrm>
            <a:off x="4195249" y="4723126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2793660" y="4723126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/>
          <p:cNvSpPr/>
          <p:nvPr/>
        </p:nvSpPr>
        <p:spPr>
          <a:xfrm>
            <a:off x="5596838" y="4723126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42"/>
          <p:cNvSpPr/>
          <p:nvPr/>
        </p:nvSpPr>
        <p:spPr>
          <a:xfrm>
            <a:off x="7201827" y="1736032"/>
            <a:ext cx="2146442" cy="1009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/>
          <p:cNvSpPr/>
          <p:nvPr/>
        </p:nvSpPr>
        <p:spPr>
          <a:xfrm>
            <a:off x="7198540" y="2744937"/>
            <a:ext cx="2146442" cy="99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715188" y="17895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HelveticaNeueLT Pro 55 Roman" panose="020B0604020202020204" pitchFamily="34" charset="0"/>
              </a:rPr>
              <a:t>TIMER</a:t>
            </a:r>
            <a:endParaRPr lang="zh-CN" altLang="en-US" sz="2400" dirty="0">
              <a:latin typeface="HelveticaNeueLT Pro 55 Roman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52252" y="2042287"/>
            <a:ext cx="1641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HelveticaNeueLT Pro 75 BdOu" panose="04020705030B02020202" pitchFamily="82" charset="0"/>
              </a:rPr>
              <a:t>00:36</a:t>
            </a:r>
            <a:endParaRPr lang="zh-CN" altLang="en-US" sz="4000" dirty="0">
              <a:latin typeface="HelveticaNeueLT Pro 75 BdOu" panose="04020705030B02020202" pitchFamily="8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49465" y="2747713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HelveticaNeueLT Pro 55 Roman" panose="020B0604020202020204" pitchFamily="34" charset="0"/>
              </a:rPr>
              <a:t>SCORE</a:t>
            </a:r>
            <a:endParaRPr lang="zh-CN" altLang="en-US" sz="2400" dirty="0">
              <a:latin typeface="HelveticaNeueLT Pro 55 Roman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29240" y="3094347"/>
            <a:ext cx="1479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HelveticaNeueLT Pro 75 BdOu" panose="04020705030B02020202" pitchFamily="82" charset="0"/>
              </a:rPr>
              <a:t>0015</a:t>
            </a:r>
            <a:endParaRPr lang="zh-CN" altLang="en-US" sz="4000" dirty="0">
              <a:latin typeface="HelveticaNeueLT Pro 75 BdOu" panose="04020705030B02020202" pitchFamily="8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8540" y="5040498"/>
            <a:ext cx="2089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55 Roman" panose="020B0604020202020204" pitchFamily="34" charset="0"/>
              </a:rPr>
              <a:t>(C) Copyright Info</a:t>
            </a:r>
          </a:p>
          <a:p>
            <a:r>
              <a:rPr lang="en-US" altLang="zh-CN" sz="1600" dirty="0">
                <a:latin typeface="HelveticaNeueLT Pro 55 Roman" panose="020B0604020202020204" pitchFamily="34" charset="0"/>
              </a:rPr>
              <a:t>&amp;</a:t>
            </a:r>
          </a:p>
          <a:p>
            <a:r>
              <a:rPr lang="en-US" altLang="zh-CN" sz="1600" dirty="0">
                <a:latin typeface="HelveticaNeueLT Pro 55 Roman" panose="020B0604020202020204" pitchFamily="34" charset="0"/>
              </a:rPr>
              <a:t>Group Members Info</a:t>
            </a:r>
            <a:endParaRPr lang="zh-CN" altLang="en-US" sz="1600" dirty="0">
              <a:latin typeface="HelveticaNeueLT Pro 55 Roman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701935" y="542826"/>
            <a:ext cx="646332" cy="646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Arrow: Right 51"/>
          <p:cNvSpPr/>
          <p:nvPr/>
        </p:nvSpPr>
        <p:spPr>
          <a:xfrm>
            <a:off x="8897553" y="744736"/>
            <a:ext cx="297134" cy="25044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Rectangle 52"/>
          <p:cNvSpPr/>
          <p:nvPr/>
        </p:nvSpPr>
        <p:spPr>
          <a:xfrm>
            <a:off x="7198540" y="3741700"/>
            <a:ext cx="2146442" cy="99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134413" y="3816701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55 Roman" panose="020B0604020202020204" pitchFamily="34" charset="0"/>
              </a:rPr>
              <a:t>NUMBER OF STRIKES</a:t>
            </a:r>
            <a:endParaRPr lang="zh-CN" altLang="en-US" sz="1600" dirty="0">
              <a:latin typeface="HelveticaNeueLT Pro 55 Roman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29240" y="4091110"/>
            <a:ext cx="1479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HelveticaNeueLT Pro 75 BdOu" panose="04020705030B02020202" pitchFamily="82" charset="0"/>
              </a:rPr>
              <a:t>0033</a:t>
            </a:r>
            <a:endParaRPr lang="zh-CN" altLang="en-US" sz="4000" dirty="0">
              <a:latin typeface="HelveticaNeueLT Pro 75 BdOu" panose="04020705030B02020202" pitchFamily="82" charset="0"/>
            </a:endParaRPr>
          </a:p>
        </p:txBody>
      </p:sp>
      <p:sp>
        <p:nvSpPr>
          <p:cNvPr id="2" name="Oval 1"/>
          <p:cNvSpPr/>
          <p:nvPr/>
        </p:nvSpPr>
        <p:spPr>
          <a:xfrm rot="19064460">
            <a:off x="2923627" y="1821739"/>
            <a:ext cx="727306" cy="111127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MOLE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817992" y="3186064"/>
            <a:ext cx="727306" cy="11112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MOLE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Arrow: Curved Down 2"/>
          <p:cNvSpPr/>
          <p:nvPr/>
        </p:nvSpPr>
        <p:spPr>
          <a:xfrm>
            <a:off x="6933502" y="754253"/>
            <a:ext cx="349720" cy="210358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290" y="367863"/>
            <a:ext cx="11603420" cy="6122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4290" y="0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NeueLT Pro 55 Roman" panose="020B0604020202020204" pitchFamily="34" charset="0"/>
              </a:rPr>
              <a:t>User Interface _ When game over</a:t>
            </a:r>
            <a:endParaRPr lang="zh-CN" altLang="en-US" dirty="0">
              <a:latin typeface="HelveticaNeueLT Pro 55 Roman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40439" y="630621"/>
            <a:ext cx="2490951" cy="809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6131" y="712103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HelveticaNeueLT Pro 57 Cn" panose="020B0506030502030204" pitchFamily="34" charset="0"/>
              </a:rPr>
              <a:t>GAME ICON</a:t>
            </a:r>
            <a:endParaRPr lang="zh-CN" altLang="en-US" sz="3600" dirty="0">
              <a:latin typeface="HelveticaNeueLT Pro 57 Cn" panose="020B0506030502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736735" y="542826"/>
            <a:ext cx="646332" cy="646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7893012" y="732436"/>
            <a:ext cx="350044" cy="256353"/>
            <a:chOff x="8458200" y="528638"/>
            <a:chExt cx="350044" cy="256353"/>
          </a:xfrm>
        </p:grpSpPr>
        <p:sp>
          <p:nvSpPr>
            <p:cNvPr id="13" name="Oval 12"/>
            <p:cNvSpPr/>
            <p:nvPr/>
          </p:nvSpPr>
          <p:spPr>
            <a:xfrm>
              <a:off x="8458200" y="528638"/>
              <a:ext cx="52387" cy="52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458200" y="630621"/>
              <a:ext cx="52387" cy="52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458200" y="732604"/>
              <a:ext cx="52387" cy="52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551068" y="528638"/>
              <a:ext cx="257176" cy="523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551068" y="630621"/>
              <a:ext cx="257176" cy="523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51068" y="732604"/>
              <a:ext cx="257176" cy="523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95859" y="1270640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75 BdOu" panose="04020705030B02020202" pitchFamily="82" charset="0"/>
              </a:rPr>
              <a:t>HELP</a:t>
            </a:r>
            <a:endParaRPr lang="zh-CN" altLang="en-US" sz="1600" dirty="0">
              <a:latin typeface="HelveticaNeueLT Pro 75 BdOu" panose="04020705030B02020202" pitchFamily="8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05141" y="127064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75 BdOu" panose="04020705030B02020202" pitchFamily="82" charset="0"/>
              </a:rPr>
              <a:t>EXIT</a:t>
            </a:r>
            <a:endParaRPr lang="zh-CN" altLang="en-US" sz="1600" dirty="0">
              <a:latin typeface="HelveticaNeueLT Pro 75 BdOu" panose="04020705030B02020202" pitchFamily="8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40439" y="1736031"/>
            <a:ext cx="4457991" cy="4457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Oval 24"/>
          <p:cNvSpPr/>
          <p:nvPr/>
        </p:nvSpPr>
        <p:spPr>
          <a:xfrm>
            <a:off x="4195249" y="1986790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val 25"/>
          <p:cNvSpPr/>
          <p:nvPr/>
        </p:nvSpPr>
        <p:spPr>
          <a:xfrm>
            <a:off x="2793660" y="1986790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5596838" y="1986790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27"/>
          <p:cNvSpPr/>
          <p:nvPr/>
        </p:nvSpPr>
        <p:spPr>
          <a:xfrm>
            <a:off x="4195249" y="3354958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28"/>
          <p:cNvSpPr/>
          <p:nvPr/>
        </p:nvSpPr>
        <p:spPr>
          <a:xfrm>
            <a:off x="2793660" y="3354958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29"/>
          <p:cNvSpPr/>
          <p:nvPr/>
        </p:nvSpPr>
        <p:spPr>
          <a:xfrm>
            <a:off x="5596838" y="3354958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30"/>
          <p:cNvSpPr/>
          <p:nvPr/>
        </p:nvSpPr>
        <p:spPr>
          <a:xfrm>
            <a:off x="4195249" y="4723126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2793660" y="4723126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32"/>
          <p:cNvSpPr/>
          <p:nvPr/>
        </p:nvSpPr>
        <p:spPr>
          <a:xfrm>
            <a:off x="5596838" y="4723126"/>
            <a:ext cx="1148369" cy="1148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42"/>
          <p:cNvSpPr/>
          <p:nvPr/>
        </p:nvSpPr>
        <p:spPr>
          <a:xfrm>
            <a:off x="7201827" y="1736032"/>
            <a:ext cx="2146442" cy="1009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/>
          <p:cNvSpPr/>
          <p:nvPr/>
        </p:nvSpPr>
        <p:spPr>
          <a:xfrm>
            <a:off x="7198540" y="2744937"/>
            <a:ext cx="2146442" cy="99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715188" y="17895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HelveticaNeueLT Pro 55 Roman" panose="020B0604020202020204" pitchFamily="34" charset="0"/>
              </a:rPr>
              <a:t>TIMER</a:t>
            </a:r>
            <a:endParaRPr lang="zh-CN" altLang="en-US" sz="2400" dirty="0">
              <a:latin typeface="HelveticaNeueLT Pro 55 Roman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52252" y="2042287"/>
            <a:ext cx="1641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HelveticaNeueLT Pro 75 BdOu" panose="04020705030B02020202" pitchFamily="82" charset="0"/>
              </a:rPr>
              <a:t>00:00</a:t>
            </a:r>
            <a:endParaRPr lang="zh-CN" altLang="en-US" sz="4000" dirty="0">
              <a:latin typeface="HelveticaNeueLT Pro 75 BdOu" panose="04020705030B02020202" pitchFamily="8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49465" y="2747713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HelveticaNeueLT Pro 55 Roman" panose="020B0604020202020204" pitchFamily="34" charset="0"/>
              </a:rPr>
              <a:t>SCORE</a:t>
            </a:r>
            <a:endParaRPr lang="zh-CN" altLang="en-US" sz="2400" dirty="0">
              <a:latin typeface="HelveticaNeueLT Pro 55 Roman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29240" y="3094347"/>
            <a:ext cx="1479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HelveticaNeueLT Pro 75 BdOu" panose="04020705030B02020202" pitchFamily="82" charset="0"/>
              </a:rPr>
              <a:t>0053</a:t>
            </a:r>
            <a:endParaRPr lang="zh-CN" altLang="en-US" sz="4000" dirty="0">
              <a:latin typeface="HelveticaNeueLT Pro 75 BdOu" panose="04020705030B02020202" pitchFamily="82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8540" y="5040498"/>
            <a:ext cx="2089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55 Roman" panose="020B0604020202020204" pitchFamily="34" charset="0"/>
              </a:rPr>
              <a:t>(C) Copyright Info</a:t>
            </a:r>
          </a:p>
          <a:p>
            <a:r>
              <a:rPr lang="en-US" altLang="zh-CN" sz="1600" dirty="0">
                <a:latin typeface="HelveticaNeueLT Pro 55 Roman" panose="020B0604020202020204" pitchFamily="34" charset="0"/>
              </a:rPr>
              <a:t>&amp;</a:t>
            </a:r>
          </a:p>
          <a:p>
            <a:r>
              <a:rPr lang="en-US" altLang="zh-CN" sz="1600" dirty="0">
                <a:latin typeface="HelveticaNeueLT Pro 55 Roman" panose="020B0604020202020204" pitchFamily="34" charset="0"/>
              </a:rPr>
              <a:t>Group Members Info</a:t>
            </a:r>
            <a:endParaRPr lang="zh-CN" altLang="en-US" sz="1600" dirty="0">
              <a:latin typeface="HelveticaNeueLT Pro 55 Roman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8701935" y="542826"/>
            <a:ext cx="646332" cy="646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Arrow: Right 51"/>
          <p:cNvSpPr/>
          <p:nvPr/>
        </p:nvSpPr>
        <p:spPr>
          <a:xfrm>
            <a:off x="8897553" y="744736"/>
            <a:ext cx="297134" cy="25044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Rectangle 52"/>
          <p:cNvSpPr/>
          <p:nvPr/>
        </p:nvSpPr>
        <p:spPr>
          <a:xfrm>
            <a:off x="7198540" y="3741700"/>
            <a:ext cx="2146442" cy="999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134413" y="3816701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55 Roman" panose="020B0604020202020204" pitchFamily="34" charset="0"/>
              </a:rPr>
              <a:t>NUMBER OF STRIKES</a:t>
            </a:r>
            <a:endParaRPr lang="zh-CN" altLang="en-US" sz="1600" dirty="0">
              <a:latin typeface="HelveticaNeueLT Pro 55 Roman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29240" y="4091110"/>
            <a:ext cx="1479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HelveticaNeueLT Pro 75 BdOu" panose="04020705030B02020202" pitchFamily="82" charset="0"/>
              </a:rPr>
              <a:t>0144</a:t>
            </a:r>
            <a:endParaRPr lang="zh-CN" altLang="en-US" sz="4000" dirty="0">
              <a:latin typeface="HelveticaNeueLT Pro 75 BdOu" panose="04020705030B02020202" pitchFamily="8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64828" y="1609194"/>
            <a:ext cx="7178565" cy="4728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Rectangle 56"/>
          <p:cNvSpPr/>
          <p:nvPr/>
        </p:nvSpPr>
        <p:spPr>
          <a:xfrm>
            <a:off x="8989987" y="1717388"/>
            <a:ext cx="447429" cy="439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Multiplication Sign 57"/>
          <p:cNvSpPr/>
          <p:nvPr/>
        </p:nvSpPr>
        <p:spPr>
          <a:xfrm>
            <a:off x="9031654" y="1757152"/>
            <a:ext cx="364096" cy="364096"/>
          </a:xfrm>
          <a:prstGeom prst="mathMultiply">
            <a:avLst>
              <a:gd name="adj1" fmla="val 95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577787" y="1696539"/>
            <a:ext cx="6662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TIMES UP!</a:t>
            </a:r>
            <a:endParaRPr lang="zh-CN" alt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2577787" y="2589876"/>
            <a:ext cx="66625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Your final scores:</a:t>
            </a:r>
          </a:p>
          <a:p>
            <a:r>
              <a:rPr lang="en-US" altLang="zh-CN" sz="4400" dirty="0"/>
              <a:t>XX</a:t>
            </a:r>
          </a:p>
          <a:p>
            <a:r>
              <a:rPr lang="en-US" altLang="zh-CN" sz="3200" dirty="0"/>
              <a:t>Number of strikes:</a:t>
            </a:r>
          </a:p>
          <a:p>
            <a:r>
              <a:rPr lang="en-US" altLang="zh-CN" sz="4400" dirty="0"/>
              <a:t>XXX</a:t>
            </a:r>
          </a:p>
          <a:p>
            <a:endParaRPr lang="en-US" altLang="zh-CN" sz="3200" dirty="0"/>
          </a:p>
          <a:p>
            <a:r>
              <a:rPr lang="en-US" altLang="zh-CN" dirty="0"/>
              <a:t>WELL DONE! Click [RESTART] to restart the game</a:t>
            </a:r>
          </a:p>
          <a:p>
            <a:endParaRPr lang="zh-CN" altLang="en-US" sz="3200" dirty="0"/>
          </a:p>
        </p:txBody>
      </p:sp>
      <p:sp>
        <p:nvSpPr>
          <p:cNvPr id="61" name="Oval 60"/>
          <p:cNvSpPr/>
          <p:nvPr/>
        </p:nvSpPr>
        <p:spPr>
          <a:xfrm>
            <a:off x="6771536" y="542826"/>
            <a:ext cx="646332" cy="646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547631" y="1270640"/>
            <a:ext cx="1121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HelveticaNeueLT Pro 75 BdOu" panose="04020705030B02020202" pitchFamily="82" charset="0"/>
              </a:rPr>
              <a:t>RESTART</a:t>
            </a:r>
            <a:endParaRPr lang="zh-CN" altLang="en-US" sz="1600" dirty="0">
              <a:latin typeface="HelveticaNeueLT Pro 75 BdOu" panose="04020705030B02020202" pitchFamily="82" charset="0"/>
            </a:endParaRPr>
          </a:p>
        </p:txBody>
      </p:sp>
      <p:sp>
        <p:nvSpPr>
          <p:cNvPr id="63" name="Arrow: Curved Down 62"/>
          <p:cNvSpPr/>
          <p:nvPr/>
        </p:nvSpPr>
        <p:spPr>
          <a:xfrm>
            <a:off x="6933502" y="754253"/>
            <a:ext cx="349720" cy="210358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79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282</Words>
  <Application>Microsoft Office PowerPoint</Application>
  <PresentationFormat>Widescreen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HelveticaNeueLT Pro 55 Roman</vt:lpstr>
      <vt:lpstr>HelveticaNeueLT Pro 57 Cn</vt:lpstr>
      <vt:lpstr>HelveticaNeueLT Pro 75 BdOu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Zhenghao WU</dc:creator>
  <cp:lastModifiedBy>Zhenghao WU</cp:lastModifiedBy>
  <cp:revision>21</cp:revision>
  <dcterms:created xsi:type="dcterms:W3CDTF">2017-03-11T15:58:55Z</dcterms:created>
  <dcterms:modified xsi:type="dcterms:W3CDTF">2017-03-11T16:56:22Z</dcterms:modified>
</cp:coreProperties>
</file>