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793C2-3035-447C-A4A9-D25A6A6509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E44F6-78AA-42CC-9AED-4A3981CAB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921F-DD3B-43A5-901A-D573FBFBBEC0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6B5F9-B2FB-42BA-B25D-6E086229E9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2611B-B1B5-442C-9A8C-E62B8F957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7849-31C4-4F3D-91C3-03A85F36A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9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008-F6D5-49B9-8BC7-160006C2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09262-491F-4D07-B77A-055F2B3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F1D9-70D6-47AE-845D-A43843F8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F395-7020-451C-975F-A740D6D5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522A-F8F1-4448-B065-77F3F30B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7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35F2-DBB4-4A92-8461-27216E70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2374-F0D1-44BE-B90F-C1399443E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96248-75CA-429C-8F5A-B00FBA10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806A-83AF-4C00-B0F9-23B3B169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5356-4863-48DA-BC1E-9012D5B0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8EFCD-4D48-49C7-8354-60415C0FD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F1E54-136A-4945-A717-0EE341C3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FDD8-641C-489E-900D-EAA1BFEF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7D46-A056-4AC3-BA77-FED4EC73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5C5B-11E9-4C60-B2EA-D522D8D7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F71F-5A26-40B9-A841-7E5DE084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EC05-1026-40CF-9247-A21B079A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29E5-89E9-49BB-B588-73C5350A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C949-170D-465C-B7DA-834680F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AA-33EC-44A2-8C3F-1C56B44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A830-D8BA-4024-82B3-7F39417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CFBCA-10D0-4E00-807C-40866490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4453-A1F9-40D4-9054-9F3B7FD8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EB64-1887-4C03-A7DB-B4F76C3D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DFEB-0790-4439-BA86-96488EA8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C5CD-3CC7-421B-A8E7-9E00926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0106-1F67-45EC-8241-4C37670CF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DCF01-24B3-4AB1-A9FC-99717922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8B70-7289-4277-B02B-FED18CC8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EE33A-2A82-4F5F-918C-FC4F96DE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F1DC-B4F0-4D71-ACB8-77861CCA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9904-8CCF-4956-BF35-C97C6096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0FF1-6D18-46D9-8F85-116081CD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9606-676D-46CF-A32F-0C701046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49550-869D-4E26-8DC5-39907160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AFCFB-5ED5-49CE-B20D-9E5ABD58E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8C9C0-813C-430E-88CC-70622D51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2591D-BFB9-47FC-B314-57BD1B16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0E436-5CF4-4581-81B6-380EF029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3810-0EFA-4542-9C75-E42BB5F9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35C33-E019-4181-9137-08C1492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34EB-2E70-4872-AD32-DBE65F34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87AB0-8984-45F7-9212-A314772E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ACB1A-79BD-4DC3-9987-15085098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1BBDB-319D-42DA-BBCB-2F0608F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938A0-5ECB-402C-A3A0-9CE38A90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2DC6-84D4-4BBF-A144-3E598682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4FD0-1EE1-4311-BBA6-B2B6C135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1D20-DDF3-4803-BB19-B3422E40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C3FB-60C5-4E1F-A1B3-3196F5E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3924-D856-4DA8-BF05-D27C154D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F84F-A332-4358-8A53-7AD220AD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683-6B60-44F8-AEED-208B0405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7857B-B0CA-4EBB-8678-332EA5F7E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8A01B-7BCE-4BF6-8FAF-9410B29F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8D49-CA07-488B-BF61-540B70AB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8C433-8B2F-4CDB-B383-CEB0C397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1F611-469A-45C7-A81A-648A4272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063BC-BCBF-4B62-8809-7FC83E66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21D4-3A4B-4EB6-8110-3E3C83A1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7AF1-8FFE-497F-8CE2-EE55340A1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CCF6-E8EE-464C-BF2C-15F895051F3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F736-355D-4AB1-B27B-1031566E9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4374-C5AE-4C71-BD17-D7EF878E0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EBC5-DB0F-4175-A769-86C16C49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2E280-EBCF-431E-99D2-09FA19E51397}"/>
              </a:ext>
            </a:extLst>
          </p:cNvPr>
          <p:cNvCxnSpPr>
            <a:cxnSpLocks/>
            <a:stCxn id="128" idx="2"/>
            <a:endCxn id="135" idx="1"/>
          </p:cNvCxnSpPr>
          <p:nvPr/>
        </p:nvCxnSpPr>
        <p:spPr>
          <a:xfrm>
            <a:off x="6417611" y="5324269"/>
            <a:ext cx="621641" cy="963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8B79281-308C-40EE-A4A5-3F0D98DB9520}"/>
              </a:ext>
            </a:extLst>
          </p:cNvPr>
          <p:cNvCxnSpPr>
            <a:stCxn id="128" idx="2"/>
            <a:endCxn id="136" idx="0"/>
          </p:cNvCxnSpPr>
          <p:nvPr/>
        </p:nvCxnSpPr>
        <p:spPr>
          <a:xfrm flipH="1">
            <a:off x="5867031" y="5324269"/>
            <a:ext cx="550580" cy="893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1891ED-71B0-42F6-AE9F-6EDED074C035}"/>
              </a:ext>
            </a:extLst>
          </p:cNvPr>
          <p:cNvSpPr txBox="1"/>
          <p:nvPr/>
        </p:nvSpPr>
        <p:spPr>
          <a:xfrm>
            <a:off x="241736" y="211161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B1C00-7CBC-4659-BDD9-94277ADB2468}"/>
              </a:ext>
            </a:extLst>
          </p:cNvPr>
          <p:cNvSpPr/>
          <p:nvPr/>
        </p:nvSpPr>
        <p:spPr>
          <a:xfrm>
            <a:off x="2186150" y="3268710"/>
            <a:ext cx="1229710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E57F0-8E4C-45E2-82F8-0413B283A614}"/>
              </a:ext>
            </a:extLst>
          </p:cNvPr>
          <p:cNvSpPr/>
          <p:nvPr/>
        </p:nvSpPr>
        <p:spPr>
          <a:xfrm>
            <a:off x="254754" y="1813994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>
                <a:solidFill>
                  <a:schemeClr val="tx1"/>
                </a:solidFill>
              </a:rPr>
              <a:t>id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08706C-90EA-47E9-8E2C-BD726E10EA13}"/>
              </a:ext>
            </a:extLst>
          </p:cNvPr>
          <p:cNvSpPr/>
          <p:nvPr/>
        </p:nvSpPr>
        <p:spPr>
          <a:xfrm>
            <a:off x="254754" y="2129303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password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DD6AD8-ACF8-497C-872F-E97A8919E28B}"/>
              </a:ext>
            </a:extLst>
          </p:cNvPr>
          <p:cNvSpPr/>
          <p:nvPr/>
        </p:nvSpPr>
        <p:spPr>
          <a:xfrm>
            <a:off x="254754" y="2444612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first_name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FBD32C-5288-4E1E-9B29-01C46EB5CC38}"/>
              </a:ext>
            </a:extLst>
          </p:cNvPr>
          <p:cNvSpPr/>
          <p:nvPr/>
        </p:nvSpPr>
        <p:spPr>
          <a:xfrm>
            <a:off x="254754" y="275992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Last_name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4E8675-8155-4705-B0EA-003F2A170BD6}"/>
              </a:ext>
            </a:extLst>
          </p:cNvPr>
          <p:cNvSpPr/>
          <p:nvPr/>
        </p:nvSpPr>
        <p:spPr>
          <a:xfrm>
            <a:off x="254754" y="3075230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username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6C5D7E-82A0-45BA-851F-35CA8EBEF627}"/>
              </a:ext>
            </a:extLst>
          </p:cNvPr>
          <p:cNvSpPr/>
          <p:nvPr/>
        </p:nvSpPr>
        <p:spPr>
          <a:xfrm>
            <a:off x="254754" y="339053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email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553BEC-2166-4077-83D0-4204A320F051}"/>
              </a:ext>
            </a:extLst>
          </p:cNvPr>
          <p:cNvSpPr/>
          <p:nvPr/>
        </p:nvSpPr>
        <p:spPr>
          <a:xfrm>
            <a:off x="254754" y="370584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is_superuser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3211B5-365E-4ACC-AC43-82108D2DEFD7}"/>
              </a:ext>
            </a:extLst>
          </p:cNvPr>
          <p:cNvSpPr/>
          <p:nvPr/>
        </p:nvSpPr>
        <p:spPr>
          <a:xfrm>
            <a:off x="254754" y="4021157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is_staff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68F415-8402-463F-9901-022482FB1A02}"/>
              </a:ext>
            </a:extLst>
          </p:cNvPr>
          <p:cNvSpPr/>
          <p:nvPr/>
        </p:nvSpPr>
        <p:spPr>
          <a:xfrm>
            <a:off x="254754" y="4336466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is_active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BD5725-2331-4813-977E-0DADFA3CEFBF}"/>
              </a:ext>
            </a:extLst>
          </p:cNvPr>
          <p:cNvSpPr/>
          <p:nvPr/>
        </p:nvSpPr>
        <p:spPr>
          <a:xfrm>
            <a:off x="254754" y="465177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Date_join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122CBC-C838-48BA-BEC3-F2201CBE850C}"/>
              </a:ext>
            </a:extLst>
          </p:cNvPr>
          <p:cNvSpPr/>
          <p:nvPr/>
        </p:nvSpPr>
        <p:spPr>
          <a:xfrm>
            <a:off x="254754" y="4967084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Last_login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DF574-83C0-4C89-B5D7-5B2023AB3564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1631611" y="1955884"/>
            <a:ext cx="554539" cy="154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1029CF-8D2F-4627-894D-66A7D0DBFDF9}"/>
              </a:ext>
            </a:extLst>
          </p:cNvPr>
          <p:cNvCxnSpPr>
            <a:stCxn id="8" idx="6"/>
            <a:endCxn id="6" idx="1"/>
          </p:cNvCxnSpPr>
          <p:nvPr/>
        </p:nvCxnSpPr>
        <p:spPr>
          <a:xfrm>
            <a:off x="1631611" y="2271193"/>
            <a:ext cx="554539" cy="123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8CE706-C040-48D8-AF92-AEEFB152B2D4}"/>
              </a:ext>
            </a:extLst>
          </p:cNvPr>
          <p:cNvCxnSpPr>
            <a:stCxn id="9" idx="6"/>
            <a:endCxn id="6" idx="1"/>
          </p:cNvCxnSpPr>
          <p:nvPr/>
        </p:nvCxnSpPr>
        <p:spPr>
          <a:xfrm>
            <a:off x="1631611" y="2586502"/>
            <a:ext cx="554539" cy="918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8E7D87-C026-4AE8-A4C7-071C87BEC4B4}"/>
              </a:ext>
            </a:extLst>
          </p:cNvPr>
          <p:cNvCxnSpPr>
            <a:stCxn id="10" idx="6"/>
            <a:endCxn id="6" idx="1"/>
          </p:cNvCxnSpPr>
          <p:nvPr/>
        </p:nvCxnSpPr>
        <p:spPr>
          <a:xfrm>
            <a:off x="1631611" y="2901811"/>
            <a:ext cx="554539" cy="603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A985BD-AE5D-4C88-B028-F0167C98F90B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1631611" y="3217120"/>
            <a:ext cx="554539" cy="288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CF73DB-E126-441E-9875-A2DFE014B2C7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1631611" y="3505193"/>
            <a:ext cx="554539" cy="2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BA8382-0CBD-4829-8032-42A2F066B8B4}"/>
              </a:ext>
            </a:extLst>
          </p:cNvPr>
          <p:cNvCxnSpPr>
            <a:stCxn id="13" idx="6"/>
            <a:endCxn id="6" idx="1"/>
          </p:cNvCxnSpPr>
          <p:nvPr/>
        </p:nvCxnSpPr>
        <p:spPr>
          <a:xfrm flipV="1">
            <a:off x="1631611" y="3505193"/>
            <a:ext cx="554539" cy="342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164C5A-A351-42E7-94A7-6F554005AF81}"/>
              </a:ext>
            </a:extLst>
          </p:cNvPr>
          <p:cNvCxnSpPr>
            <a:stCxn id="14" idx="6"/>
            <a:endCxn id="6" idx="1"/>
          </p:cNvCxnSpPr>
          <p:nvPr/>
        </p:nvCxnSpPr>
        <p:spPr>
          <a:xfrm flipV="1">
            <a:off x="1631611" y="3505193"/>
            <a:ext cx="554539" cy="65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47D392-1154-4CC9-A04F-892C551C7124}"/>
              </a:ext>
            </a:extLst>
          </p:cNvPr>
          <p:cNvCxnSpPr>
            <a:stCxn id="15" idx="6"/>
            <a:endCxn id="6" idx="1"/>
          </p:cNvCxnSpPr>
          <p:nvPr/>
        </p:nvCxnSpPr>
        <p:spPr>
          <a:xfrm flipV="1">
            <a:off x="1631611" y="3505193"/>
            <a:ext cx="554539" cy="973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70A12C-E0DA-46CD-BAB8-6F108052A200}"/>
              </a:ext>
            </a:extLst>
          </p:cNvPr>
          <p:cNvCxnSpPr>
            <a:stCxn id="16" idx="6"/>
            <a:endCxn id="6" idx="1"/>
          </p:cNvCxnSpPr>
          <p:nvPr/>
        </p:nvCxnSpPr>
        <p:spPr>
          <a:xfrm flipV="1">
            <a:off x="1631611" y="3505193"/>
            <a:ext cx="554539" cy="128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943DDD-3006-4130-9261-73B5C2E5C1A5}"/>
              </a:ext>
            </a:extLst>
          </p:cNvPr>
          <p:cNvCxnSpPr>
            <a:stCxn id="17" idx="6"/>
            <a:endCxn id="6" idx="1"/>
          </p:cNvCxnSpPr>
          <p:nvPr/>
        </p:nvCxnSpPr>
        <p:spPr>
          <a:xfrm flipV="1">
            <a:off x="1631611" y="3505193"/>
            <a:ext cx="554539" cy="1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E8B0B9-9E9F-41A0-A75F-83FDC269DDF2}"/>
              </a:ext>
            </a:extLst>
          </p:cNvPr>
          <p:cNvCxnSpPr>
            <a:cxnSpLocks/>
          </p:cNvCxnSpPr>
          <p:nvPr/>
        </p:nvCxnSpPr>
        <p:spPr>
          <a:xfrm flipV="1">
            <a:off x="2417379" y="1786759"/>
            <a:ext cx="0" cy="1481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E9A76D-9DAF-4479-86F3-A97E2083DFE7}"/>
              </a:ext>
            </a:extLst>
          </p:cNvPr>
          <p:cNvCxnSpPr>
            <a:cxnSpLocks/>
          </p:cNvCxnSpPr>
          <p:nvPr/>
        </p:nvCxnSpPr>
        <p:spPr>
          <a:xfrm flipV="1">
            <a:off x="3142593" y="1786759"/>
            <a:ext cx="0" cy="1481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7630C4-D7CF-4419-863A-11EA6D446BA9}"/>
              </a:ext>
            </a:extLst>
          </p:cNvPr>
          <p:cNvSpPr txBox="1"/>
          <p:nvPr/>
        </p:nvSpPr>
        <p:spPr>
          <a:xfrm rot="5400000">
            <a:off x="3048069" y="236046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coach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1EF47A-F36B-4620-86CF-5A676E6EB99E}"/>
              </a:ext>
            </a:extLst>
          </p:cNvPr>
          <p:cNvSpPr txBox="1"/>
          <p:nvPr/>
        </p:nvSpPr>
        <p:spPr>
          <a:xfrm rot="16200000">
            <a:off x="1859963" y="2360462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member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10D90ED-F1EA-4329-AB6C-BD11119C3441}"/>
              </a:ext>
            </a:extLst>
          </p:cNvPr>
          <p:cNvSpPr/>
          <p:nvPr/>
        </p:nvSpPr>
        <p:spPr>
          <a:xfrm>
            <a:off x="1600963" y="584787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136D6-449F-4339-9DF1-52934440AC6B}"/>
              </a:ext>
            </a:extLst>
          </p:cNvPr>
          <p:cNvCxnSpPr>
            <a:cxnSpLocks/>
            <a:stCxn id="64" idx="4"/>
            <a:endCxn id="53" idx="0"/>
          </p:cNvCxnSpPr>
          <p:nvPr/>
        </p:nvCxnSpPr>
        <p:spPr>
          <a:xfrm>
            <a:off x="2289392" y="868566"/>
            <a:ext cx="511614" cy="506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0A81241-0C6F-412C-839D-9A80C16D340F}"/>
              </a:ext>
            </a:extLst>
          </p:cNvPr>
          <p:cNvSpPr/>
          <p:nvPr/>
        </p:nvSpPr>
        <p:spPr>
          <a:xfrm>
            <a:off x="4852456" y="2826279"/>
            <a:ext cx="1802523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Member_card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95922D2-3C1D-445C-B0AC-4B96C5CEA4A5}"/>
              </a:ext>
            </a:extLst>
          </p:cNvPr>
          <p:cNvSpPr/>
          <p:nvPr/>
        </p:nvSpPr>
        <p:spPr>
          <a:xfrm>
            <a:off x="6172529" y="358714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quota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21438C-4BF8-4B0A-9BFA-F81F9AF3192E}"/>
              </a:ext>
            </a:extLst>
          </p:cNvPr>
          <p:cNvCxnSpPr>
            <a:stCxn id="87" idx="2"/>
            <a:endCxn id="90" idx="0"/>
          </p:cNvCxnSpPr>
          <p:nvPr/>
        </p:nvCxnSpPr>
        <p:spPr>
          <a:xfrm>
            <a:off x="5753718" y="3299244"/>
            <a:ext cx="1107240" cy="28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CFEE0C54-EC0C-4C69-9F95-CCB43397372E}"/>
              </a:ext>
            </a:extLst>
          </p:cNvPr>
          <p:cNvSpPr/>
          <p:nvPr/>
        </p:nvSpPr>
        <p:spPr>
          <a:xfrm>
            <a:off x="4043856" y="1870923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own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25F7AA2-8438-4A1C-BC8B-9045CC32E2FA}"/>
              </a:ext>
            </a:extLst>
          </p:cNvPr>
          <p:cNvCxnSpPr>
            <a:cxnSpLocks/>
            <a:stCxn id="6" idx="3"/>
            <a:endCxn id="100" idx="1"/>
          </p:cNvCxnSpPr>
          <p:nvPr/>
        </p:nvCxnSpPr>
        <p:spPr>
          <a:xfrm flipV="1">
            <a:off x="3415860" y="2149264"/>
            <a:ext cx="627996" cy="1355929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146AA3E-A5B7-463D-9299-29D4C1099240}"/>
              </a:ext>
            </a:extLst>
          </p:cNvPr>
          <p:cNvCxnSpPr>
            <a:stCxn id="100" idx="2"/>
            <a:endCxn id="87" idx="0"/>
          </p:cNvCxnSpPr>
          <p:nvPr/>
        </p:nvCxnSpPr>
        <p:spPr>
          <a:xfrm>
            <a:off x="4805857" y="2427604"/>
            <a:ext cx="947861" cy="398675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iamond 108">
            <a:extLst>
              <a:ext uri="{FF2B5EF4-FFF2-40B4-BE49-F238E27FC236}">
                <a16:creationId xmlns:a16="http://schemas.microsoft.com/office/drawing/2014/main" id="{31287DAC-9A6D-4CD2-993A-B647052152E9}"/>
              </a:ext>
            </a:extLst>
          </p:cNvPr>
          <p:cNvSpPr/>
          <p:nvPr/>
        </p:nvSpPr>
        <p:spPr>
          <a:xfrm>
            <a:off x="2068674" y="4430925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belong_to</a:t>
            </a:r>
            <a:endParaRPr lang="zh-CN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BD857C-37F4-4A82-9748-B891E9F58F55}"/>
              </a:ext>
            </a:extLst>
          </p:cNvPr>
          <p:cNvSpPr/>
          <p:nvPr/>
        </p:nvSpPr>
        <p:spPr>
          <a:xfrm>
            <a:off x="1929413" y="5450235"/>
            <a:ext cx="1802523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User_group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B07B595-B903-4D8F-B3A9-433D18B20A6A}"/>
              </a:ext>
            </a:extLst>
          </p:cNvPr>
          <p:cNvCxnSpPr>
            <a:cxnSpLocks/>
            <a:stCxn id="6" idx="2"/>
            <a:endCxn id="109" idx="0"/>
          </p:cNvCxnSpPr>
          <p:nvPr/>
        </p:nvCxnSpPr>
        <p:spPr>
          <a:xfrm>
            <a:off x="2801005" y="3741675"/>
            <a:ext cx="29670" cy="68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66BB9D-3C20-462E-B902-0F54C33142C9}"/>
              </a:ext>
            </a:extLst>
          </p:cNvPr>
          <p:cNvCxnSpPr>
            <a:stCxn id="109" idx="2"/>
            <a:endCxn id="113" idx="0"/>
          </p:cNvCxnSpPr>
          <p:nvPr/>
        </p:nvCxnSpPr>
        <p:spPr>
          <a:xfrm>
            <a:off x="2830675" y="4987606"/>
            <a:ext cx="0" cy="462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9C7C07C-B264-4D0B-BA3B-83C62B00866E}"/>
              </a:ext>
            </a:extLst>
          </p:cNvPr>
          <p:cNvSpPr/>
          <p:nvPr/>
        </p:nvSpPr>
        <p:spPr>
          <a:xfrm>
            <a:off x="9177771" y="2494064"/>
            <a:ext cx="2025863" cy="556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Workout_record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E5BFF454-40CB-4824-B86D-14E5D559FDF2}"/>
              </a:ext>
            </a:extLst>
          </p:cNvPr>
          <p:cNvSpPr/>
          <p:nvPr/>
        </p:nvSpPr>
        <p:spPr>
          <a:xfrm>
            <a:off x="3503299" y="3919284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New_a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D7A7DDB-013D-4F8A-8796-B440EFFBBBC9}"/>
              </a:ext>
            </a:extLst>
          </p:cNvPr>
          <p:cNvSpPr/>
          <p:nvPr/>
        </p:nvSpPr>
        <p:spPr>
          <a:xfrm>
            <a:off x="5729182" y="4851304"/>
            <a:ext cx="1376858" cy="47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Recharge log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A29062A-FE95-4BA4-BEEA-1678FE75E58A}"/>
              </a:ext>
            </a:extLst>
          </p:cNvPr>
          <p:cNvSpPr/>
          <p:nvPr/>
        </p:nvSpPr>
        <p:spPr>
          <a:xfrm>
            <a:off x="4641149" y="5742275"/>
            <a:ext cx="1401060" cy="33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Is_valid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B4F48A5-1F1F-466D-ADE9-056E44B07AFF}"/>
              </a:ext>
            </a:extLst>
          </p:cNvPr>
          <p:cNvSpPr/>
          <p:nvPr/>
        </p:nvSpPr>
        <p:spPr>
          <a:xfrm>
            <a:off x="7164838" y="585324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quota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9E16CB0-B2FB-4EBA-A2BE-DAAD6C6A495C}"/>
              </a:ext>
            </a:extLst>
          </p:cNvPr>
          <p:cNvSpPr/>
          <p:nvPr/>
        </p:nvSpPr>
        <p:spPr>
          <a:xfrm>
            <a:off x="6837616" y="624667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7B58AB2-5A40-4E8C-BDFA-315D10C7EF83}"/>
              </a:ext>
            </a:extLst>
          </p:cNvPr>
          <p:cNvSpPr/>
          <p:nvPr/>
        </p:nvSpPr>
        <p:spPr>
          <a:xfrm>
            <a:off x="5178602" y="6218146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Method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5062A70-F8C5-4400-AF41-DF653BADA63B}"/>
              </a:ext>
            </a:extLst>
          </p:cNvPr>
          <p:cNvCxnSpPr>
            <a:cxnSpLocks/>
            <a:stCxn id="128" idx="2"/>
            <a:endCxn id="131" idx="7"/>
          </p:cNvCxnSpPr>
          <p:nvPr/>
        </p:nvCxnSpPr>
        <p:spPr>
          <a:xfrm flipH="1">
            <a:off x="5837029" y="5324269"/>
            <a:ext cx="580582" cy="46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670705F-8D49-4588-A381-D969EEB18A84}"/>
              </a:ext>
            </a:extLst>
          </p:cNvPr>
          <p:cNvCxnSpPr>
            <a:cxnSpLocks/>
            <a:stCxn id="128" idx="2"/>
            <a:endCxn id="134" idx="1"/>
          </p:cNvCxnSpPr>
          <p:nvPr/>
        </p:nvCxnSpPr>
        <p:spPr>
          <a:xfrm>
            <a:off x="6417611" y="5324269"/>
            <a:ext cx="948863" cy="57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097F068-23C8-4827-B9EB-9D10D8143E0D}"/>
              </a:ext>
            </a:extLst>
          </p:cNvPr>
          <p:cNvCxnSpPr>
            <a:stCxn id="124" idx="2"/>
            <a:endCxn id="128" idx="0"/>
          </p:cNvCxnSpPr>
          <p:nvPr/>
        </p:nvCxnSpPr>
        <p:spPr>
          <a:xfrm>
            <a:off x="4265300" y="4475965"/>
            <a:ext cx="2152311" cy="375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iamond 150">
            <a:extLst>
              <a:ext uri="{FF2B5EF4-FFF2-40B4-BE49-F238E27FC236}">
                <a16:creationId xmlns:a16="http://schemas.microsoft.com/office/drawing/2014/main" id="{8EFAE149-7FB9-4060-A194-D72E1E4F4446}"/>
              </a:ext>
            </a:extLst>
          </p:cNvPr>
          <p:cNvSpPr/>
          <p:nvPr/>
        </p:nvSpPr>
        <p:spPr>
          <a:xfrm>
            <a:off x="7124764" y="2612293"/>
            <a:ext cx="1524002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718C7C-289C-492D-ADB9-214732943629}"/>
              </a:ext>
            </a:extLst>
          </p:cNvPr>
          <p:cNvSpPr/>
          <p:nvPr/>
        </p:nvSpPr>
        <p:spPr>
          <a:xfrm>
            <a:off x="9587761" y="3665366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0FEE2B-22E3-4115-B565-D31BF6564303}"/>
              </a:ext>
            </a:extLst>
          </p:cNvPr>
          <p:cNvCxnSpPr>
            <a:cxnSpLocks/>
            <a:stCxn id="120" idx="2"/>
            <a:endCxn id="155" idx="0"/>
          </p:cNvCxnSpPr>
          <p:nvPr/>
        </p:nvCxnSpPr>
        <p:spPr>
          <a:xfrm>
            <a:off x="10190703" y="3050745"/>
            <a:ext cx="85487" cy="614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2A919FD-DDBE-422F-BD85-BC11358E4B0D}"/>
              </a:ext>
            </a:extLst>
          </p:cNvPr>
          <p:cNvCxnSpPr>
            <a:cxnSpLocks/>
            <a:stCxn id="151" idx="1"/>
            <a:endCxn id="87" idx="3"/>
          </p:cNvCxnSpPr>
          <p:nvPr/>
        </p:nvCxnSpPr>
        <p:spPr>
          <a:xfrm flipH="1">
            <a:off x="6654979" y="2890634"/>
            <a:ext cx="469785" cy="17212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Oval 89">
            <a:extLst>
              <a:ext uri="{FF2B5EF4-FFF2-40B4-BE49-F238E27FC236}">
                <a16:creationId xmlns:a16="http://schemas.microsoft.com/office/drawing/2014/main" id="{A0559BFD-0F9D-473A-BDE0-FB0829B80CB3}"/>
              </a:ext>
            </a:extLst>
          </p:cNvPr>
          <p:cNvSpPr/>
          <p:nvPr/>
        </p:nvSpPr>
        <p:spPr>
          <a:xfrm>
            <a:off x="4705380" y="3599245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08" name="Oval 89">
            <a:extLst>
              <a:ext uri="{FF2B5EF4-FFF2-40B4-BE49-F238E27FC236}">
                <a16:creationId xmlns:a16="http://schemas.microsoft.com/office/drawing/2014/main" id="{146C30FE-D1BB-412A-8AB9-7BDCAC087DD1}"/>
              </a:ext>
            </a:extLst>
          </p:cNvPr>
          <p:cNvSpPr/>
          <p:nvPr/>
        </p:nvSpPr>
        <p:spPr>
          <a:xfrm>
            <a:off x="5843711" y="6530457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10" name="Oval 89">
            <a:extLst>
              <a:ext uri="{FF2B5EF4-FFF2-40B4-BE49-F238E27FC236}">
                <a16:creationId xmlns:a16="http://schemas.microsoft.com/office/drawing/2014/main" id="{FBE0EDDA-D23D-409A-ABE3-DA544E1CF253}"/>
              </a:ext>
            </a:extLst>
          </p:cNvPr>
          <p:cNvSpPr/>
          <p:nvPr/>
        </p:nvSpPr>
        <p:spPr>
          <a:xfrm>
            <a:off x="8031142" y="3542446"/>
            <a:ext cx="1376857" cy="291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CDDE66F-58C6-46A4-9584-FDC2E49B8F53}"/>
              </a:ext>
            </a:extLst>
          </p:cNvPr>
          <p:cNvCxnSpPr>
            <a:stCxn id="120" idx="2"/>
            <a:endCxn id="110" idx="0"/>
          </p:cNvCxnSpPr>
          <p:nvPr/>
        </p:nvCxnSpPr>
        <p:spPr>
          <a:xfrm flipH="1">
            <a:off x="8719571" y="3050745"/>
            <a:ext cx="1471132" cy="4917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1F32658-E241-4B17-8E83-4764BE2062F0}"/>
              </a:ext>
            </a:extLst>
          </p:cNvPr>
          <p:cNvCxnSpPr>
            <a:cxnSpLocks/>
            <a:stCxn id="107" idx="0"/>
            <a:endCxn id="87" idx="2"/>
          </p:cNvCxnSpPr>
          <p:nvPr/>
        </p:nvCxnSpPr>
        <p:spPr>
          <a:xfrm flipV="1">
            <a:off x="5393809" y="3299244"/>
            <a:ext cx="359909" cy="3000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4C377F1-C670-438D-9753-C3193BD9B76C}"/>
              </a:ext>
            </a:extLst>
          </p:cNvPr>
          <p:cNvCxnSpPr>
            <a:cxnSpLocks/>
            <a:stCxn id="108" idx="0"/>
            <a:endCxn id="128" idx="2"/>
          </p:cNvCxnSpPr>
          <p:nvPr/>
        </p:nvCxnSpPr>
        <p:spPr>
          <a:xfrm flipH="1" flipV="1">
            <a:off x="6417611" y="5324269"/>
            <a:ext cx="114529" cy="12061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Oval 89">
            <a:extLst>
              <a:ext uri="{FF2B5EF4-FFF2-40B4-BE49-F238E27FC236}">
                <a16:creationId xmlns:a16="http://schemas.microsoft.com/office/drawing/2014/main" id="{A0C91098-B4FC-4BD3-8BD5-846A048BA5F2}"/>
              </a:ext>
            </a:extLst>
          </p:cNvPr>
          <p:cNvSpPr/>
          <p:nvPr/>
        </p:nvSpPr>
        <p:spPr>
          <a:xfrm>
            <a:off x="2724258" y="253441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27" name="Oval 89">
            <a:extLst>
              <a:ext uri="{FF2B5EF4-FFF2-40B4-BE49-F238E27FC236}">
                <a16:creationId xmlns:a16="http://schemas.microsoft.com/office/drawing/2014/main" id="{405ED69D-4044-4A4D-92AA-C6840BF0C3C5}"/>
              </a:ext>
            </a:extLst>
          </p:cNvPr>
          <p:cNvSpPr/>
          <p:nvPr/>
        </p:nvSpPr>
        <p:spPr>
          <a:xfrm>
            <a:off x="1800659" y="6374480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30" name="Oval 89">
            <a:extLst>
              <a:ext uri="{FF2B5EF4-FFF2-40B4-BE49-F238E27FC236}">
                <a16:creationId xmlns:a16="http://schemas.microsoft.com/office/drawing/2014/main" id="{909D828A-6296-4B42-8A83-4E4E7190E498}"/>
              </a:ext>
            </a:extLst>
          </p:cNvPr>
          <p:cNvSpPr/>
          <p:nvPr/>
        </p:nvSpPr>
        <p:spPr>
          <a:xfrm>
            <a:off x="3306270" y="636305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n</a:t>
            </a:r>
            <a:r>
              <a:rPr lang="en-US" sz="1100" dirty="0">
                <a:solidFill>
                  <a:schemeClr val="tx1"/>
                </a:solidFill>
              </a:rPr>
              <a:t>ame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F4882C0-F624-4C8A-A9F9-C75A5670269F}"/>
              </a:ext>
            </a:extLst>
          </p:cNvPr>
          <p:cNvCxnSpPr>
            <a:stCxn id="130" idx="0"/>
            <a:endCxn id="113" idx="2"/>
          </p:cNvCxnSpPr>
          <p:nvPr/>
        </p:nvCxnSpPr>
        <p:spPr>
          <a:xfrm flipH="1" flipV="1">
            <a:off x="2830675" y="5923200"/>
            <a:ext cx="1164024" cy="43985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B35928-CAA3-417D-8782-88B1447C2B9D}"/>
              </a:ext>
            </a:extLst>
          </p:cNvPr>
          <p:cNvCxnSpPr>
            <a:cxnSpLocks/>
            <a:stCxn id="116" idx="4"/>
            <a:endCxn id="53" idx="0"/>
          </p:cNvCxnSpPr>
          <p:nvPr/>
        </p:nvCxnSpPr>
        <p:spPr>
          <a:xfrm flipH="1">
            <a:off x="2801006" y="537220"/>
            <a:ext cx="611681" cy="83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B9D643-BBFA-4312-82A4-A3A0377B6914}"/>
              </a:ext>
            </a:extLst>
          </p:cNvPr>
          <p:cNvCxnSpPr>
            <a:stCxn id="151" idx="3"/>
            <a:endCxn id="120" idx="1"/>
          </p:cNvCxnSpPr>
          <p:nvPr/>
        </p:nvCxnSpPr>
        <p:spPr>
          <a:xfrm flipV="1">
            <a:off x="8648766" y="2772405"/>
            <a:ext cx="529005" cy="118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6DD47E3-2127-4C82-B202-CBA948420F45}"/>
              </a:ext>
            </a:extLst>
          </p:cNvPr>
          <p:cNvCxnSpPr>
            <a:stCxn id="113" idx="2"/>
            <a:endCxn id="127" idx="0"/>
          </p:cNvCxnSpPr>
          <p:nvPr/>
        </p:nvCxnSpPr>
        <p:spPr>
          <a:xfrm flipH="1">
            <a:off x="2489088" y="5923200"/>
            <a:ext cx="341587" cy="45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C5A91C-3E28-409D-A88F-C26D00C05867}"/>
              </a:ext>
            </a:extLst>
          </p:cNvPr>
          <p:cNvCxnSpPr>
            <a:stCxn id="87" idx="1"/>
            <a:endCxn id="124" idx="0"/>
          </p:cNvCxnSpPr>
          <p:nvPr/>
        </p:nvCxnSpPr>
        <p:spPr>
          <a:xfrm flipH="1">
            <a:off x="4265300" y="3062762"/>
            <a:ext cx="587156" cy="85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997F5A9-55D3-487E-97F3-29BF506EB1C1}"/>
              </a:ext>
            </a:extLst>
          </p:cNvPr>
          <p:cNvSpPr/>
          <p:nvPr/>
        </p:nvSpPr>
        <p:spPr>
          <a:xfrm>
            <a:off x="7366474" y="5458496"/>
            <a:ext cx="2029774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related_membercard_id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55D6650-2E38-4529-817C-ACB80802BC6D}"/>
              </a:ext>
            </a:extLst>
          </p:cNvPr>
          <p:cNvCxnSpPr>
            <a:cxnSpLocks/>
            <a:stCxn id="128" idx="2"/>
            <a:endCxn id="170" idx="0"/>
          </p:cNvCxnSpPr>
          <p:nvPr/>
        </p:nvCxnSpPr>
        <p:spPr>
          <a:xfrm>
            <a:off x="6417611" y="5324269"/>
            <a:ext cx="1963750" cy="134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5047D3B7-4C1A-456B-B703-5347A3A361DD}"/>
              </a:ext>
            </a:extLst>
          </p:cNvPr>
          <p:cNvSpPr/>
          <p:nvPr/>
        </p:nvSpPr>
        <p:spPr>
          <a:xfrm>
            <a:off x="9949731" y="1604677"/>
            <a:ext cx="2029774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related_membercard_id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696E011-6DF6-443A-B941-625313674653}"/>
              </a:ext>
            </a:extLst>
          </p:cNvPr>
          <p:cNvCxnSpPr>
            <a:stCxn id="176" idx="4"/>
            <a:endCxn id="120" idx="0"/>
          </p:cNvCxnSpPr>
          <p:nvPr/>
        </p:nvCxnSpPr>
        <p:spPr>
          <a:xfrm flipH="1">
            <a:off x="10190703" y="1888456"/>
            <a:ext cx="773915" cy="605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4941077F-B5C9-4937-AB86-5C0F18E720E0}"/>
              </a:ext>
            </a:extLst>
          </p:cNvPr>
          <p:cNvSpPr/>
          <p:nvPr/>
        </p:nvSpPr>
        <p:spPr>
          <a:xfrm>
            <a:off x="6055376" y="1894017"/>
            <a:ext cx="2029774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related_user_id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44BB91B-3402-43B7-8A0A-1D42DAF6C773}"/>
              </a:ext>
            </a:extLst>
          </p:cNvPr>
          <p:cNvCxnSpPr>
            <a:stCxn id="182" idx="4"/>
            <a:endCxn id="87" idx="0"/>
          </p:cNvCxnSpPr>
          <p:nvPr/>
        </p:nvCxnSpPr>
        <p:spPr>
          <a:xfrm flipH="1">
            <a:off x="5753718" y="2177796"/>
            <a:ext cx="1316545" cy="6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2FBC558A-398F-4E5B-A790-7BC1EB413FE0}"/>
              </a:ext>
            </a:extLst>
          </p:cNvPr>
          <p:cNvSpPr/>
          <p:nvPr/>
        </p:nvSpPr>
        <p:spPr>
          <a:xfrm>
            <a:off x="968816" y="953198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appointer.id</a:t>
            </a:r>
          </a:p>
        </p:txBody>
      </p:sp>
      <p:sp>
        <p:nvSpPr>
          <p:cNvPr id="195" name="Oval 89">
            <a:extLst>
              <a:ext uri="{FF2B5EF4-FFF2-40B4-BE49-F238E27FC236}">
                <a16:creationId xmlns:a16="http://schemas.microsoft.com/office/drawing/2014/main" id="{FE9C0B4F-513F-41F2-A0FF-98539FBAF70C}"/>
              </a:ext>
            </a:extLst>
          </p:cNvPr>
          <p:cNvSpPr/>
          <p:nvPr/>
        </p:nvSpPr>
        <p:spPr>
          <a:xfrm>
            <a:off x="3235873" y="877369"/>
            <a:ext cx="1376857" cy="28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Appointee.id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C0DFA74-8139-4F20-B700-F6B429B585A0}"/>
              </a:ext>
            </a:extLst>
          </p:cNvPr>
          <p:cNvCxnSpPr>
            <a:cxnSpLocks/>
            <a:stCxn id="190" idx="4"/>
            <a:endCxn id="53" idx="0"/>
          </p:cNvCxnSpPr>
          <p:nvPr/>
        </p:nvCxnSpPr>
        <p:spPr>
          <a:xfrm>
            <a:off x="1657245" y="1236977"/>
            <a:ext cx="1143761" cy="138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1F57E6A-1B95-4545-954A-5CCCB44F684D}"/>
              </a:ext>
            </a:extLst>
          </p:cNvPr>
          <p:cNvCxnSpPr>
            <a:cxnSpLocks/>
            <a:stCxn id="195" idx="4"/>
            <a:endCxn id="53" idx="0"/>
          </p:cNvCxnSpPr>
          <p:nvPr/>
        </p:nvCxnSpPr>
        <p:spPr>
          <a:xfrm flipH="1">
            <a:off x="2801006" y="1161148"/>
            <a:ext cx="1123296" cy="213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009C787D-D8C2-474E-9643-DFE691B407ED}"/>
              </a:ext>
            </a:extLst>
          </p:cNvPr>
          <p:cNvSpPr/>
          <p:nvPr/>
        </p:nvSpPr>
        <p:spPr>
          <a:xfrm>
            <a:off x="1746349" y="1375145"/>
            <a:ext cx="2109314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appoint</a:t>
            </a:r>
            <a:r>
              <a:rPr lang="en-US" altLang="zh-CN" sz="1050" dirty="0">
                <a:solidFill>
                  <a:schemeClr val="tx1"/>
                </a:solidFill>
              </a:rPr>
              <a:t>ment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9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Authentication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1" y="521183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1" y="1450428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9659007" y="21343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User_DB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645570" y="2412675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Exist?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5E23B-BA98-44D1-86FA-107ABECA07B1}"/>
              </a:ext>
            </a:extLst>
          </p:cNvPr>
          <p:cNvSpPr txBox="1"/>
          <p:nvPr/>
        </p:nvSpPr>
        <p:spPr>
          <a:xfrm>
            <a:off x="8003834" y="195345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SHA256</a:t>
            </a:r>
          </a:p>
          <a:p>
            <a:pPr algn="ctr"/>
            <a:r>
              <a:rPr lang="en-US" dirty="0"/>
              <a:t>encoding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4797971" y="3462425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Sessions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1" y="5407572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1" y="4434998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Dashboard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836D16-1D7E-42E9-919B-C175429F3CB3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7546425" y="2691014"/>
            <a:ext cx="2112582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5999" y="1024209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8" y="1953454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8" y="2969356"/>
            <a:ext cx="1" cy="493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9FB8B-C931-48A5-A4F1-C968712B312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095999" y="3965451"/>
            <a:ext cx="0" cy="469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1234963" y="3462425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Login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2532992" y="2691015"/>
            <a:ext cx="2112579" cy="7714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5999" y="4938024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stCxn id="27" idx="2"/>
            <a:endCxn id="14" idx="2"/>
          </p:cNvCxnSpPr>
          <p:nvPr/>
        </p:nvCxnSpPr>
        <p:spPr>
          <a:xfrm rot="16200000" flipH="1">
            <a:off x="2818664" y="3679778"/>
            <a:ext cx="1693634" cy="22649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6180434" y="3026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3596740" y="222800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52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Member/Coach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160548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089793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10394733" y="3138772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645571" y="2052040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Exist?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2611817" y="2932673"/>
            <a:ext cx="6968364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User table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2" y="6269054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2" y="529648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663574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1592819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9" y="2608721"/>
            <a:ext cx="0" cy="323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399392" y="4557153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1697421" y="2330381"/>
            <a:ext cx="2948151" cy="22267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6000" y="5799506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stCxn id="27" idx="2"/>
            <a:endCxn id="14" idx="2"/>
          </p:cNvCxnSpPr>
          <p:nvPr/>
        </p:nvCxnSpPr>
        <p:spPr>
          <a:xfrm rot="16200000" flipH="1">
            <a:off x="2517502" y="4240097"/>
            <a:ext cx="1460388" cy="31005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3128670" y="19048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6234366" y="258039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0337-DFBB-4FE6-B257-D3B3C6B74E43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>
            <a:off x="9580181" y="3132049"/>
            <a:ext cx="814552" cy="5634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E6E5D763-298D-487D-9F2E-6C1A3358E029}"/>
              </a:ext>
            </a:extLst>
          </p:cNvPr>
          <p:cNvSpPr/>
          <p:nvPr/>
        </p:nvSpPr>
        <p:spPr>
          <a:xfrm>
            <a:off x="4645571" y="3738754"/>
            <a:ext cx="2900855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altLang="zh-CN" dirty="0">
                <a:solidFill>
                  <a:schemeClr val="tx1"/>
                </a:solidFill>
              </a:rPr>
              <a:t>a member?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4C5AECA-4401-4492-9E1E-EF9B1C5828F0}"/>
              </a:ext>
            </a:extLst>
          </p:cNvPr>
          <p:cNvSpPr/>
          <p:nvPr/>
        </p:nvSpPr>
        <p:spPr>
          <a:xfrm>
            <a:off x="3436881" y="4605638"/>
            <a:ext cx="531823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</a:t>
            </a:r>
            <a:r>
              <a:rPr lang="en-US" dirty="0" err="1">
                <a:solidFill>
                  <a:schemeClr val="tx1"/>
                </a:solidFill>
              </a:rPr>
              <a:t>Membercard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685D41-C436-427C-B69E-2A3C75EED8F7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>
            <a:off x="6095999" y="3331425"/>
            <a:ext cx="0" cy="40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8A386C-B295-4360-B483-8E8A163F7403}"/>
              </a:ext>
            </a:extLst>
          </p:cNvPr>
          <p:cNvCxnSpPr>
            <a:stCxn id="44" idx="2"/>
            <a:endCxn id="56" idx="0"/>
          </p:cNvCxnSpPr>
          <p:nvPr/>
        </p:nvCxnSpPr>
        <p:spPr>
          <a:xfrm>
            <a:off x="6095999" y="4295435"/>
            <a:ext cx="0" cy="31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0D2187-98C2-487C-BE0A-581B8A7A837F}"/>
              </a:ext>
            </a:extLst>
          </p:cNvPr>
          <p:cNvCxnSpPr>
            <a:stCxn id="56" idx="2"/>
            <a:endCxn id="15" idx="0"/>
          </p:cNvCxnSpPr>
          <p:nvPr/>
        </p:nvCxnSpPr>
        <p:spPr>
          <a:xfrm>
            <a:off x="6095999" y="5004390"/>
            <a:ext cx="1" cy="29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8D2E29-0343-45D1-8C21-6B7E2F5E7F2A}"/>
              </a:ext>
            </a:extLst>
          </p:cNvPr>
          <p:cNvCxnSpPr>
            <a:stCxn id="56" idx="3"/>
            <a:endCxn id="9" idx="2"/>
          </p:cNvCxnSpPr>
          <p:nvPr/>
        </p:nvCxnSpPr>
        <p:spPr>
          <a:xfrm flipV="1">
            <a:off x="8755117" y="3695453"/>
            <a:ext cx="1639616" cy="11095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4EEE0F0-7CBF-47B6-A671-32037FC58BF2}"/>
              </a:ext>
            </a:extLst>
          </p:cNvPr>
          <p:cNvCxnSpPr>
            <a:stCxn id="44" idx="1"/>
            <a:endCxn id="15" idx="1"/>
          </p:cNvCxnSpPr>
          <p:nvPr/>
        </p:nvCxnSpPr>
        <p:spPr>
          <a:xfrm rot="10800000" flipH="1" flipV="1">
            <a:off x="4645570" y="4017095"/>
            <a:ext cx="152401" cy="1530898"/>
          </a:xfrm>
          <a:prstGeom prst="bentConnector3">
            <a:avLst>
              <a:gd name="adj1" fmla="val -929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1AF00C-3BDB-4EF7-88B7-95E8FE8D38F0}"/>
              </a:ext>
            </a:extLst>
          </p:cNvPr>
          <p:cNvSpPr txBox="1"/>
          <p:nvPr/>
        </p:nvSpPr>
        <p:spPr>
          <a:xfrm>
            <a:off x="6165804" y="424802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4AA0EC-3721-4E6F-B877-4A6C50AFA71F}"/>
              </a:ext>
            </a:extLst>
          </p:cNvPr>
          <p:cNvSpPr txBox="1"/>
          <p:nvPr/>
        </p:nvSpPr>
        <p:spPr>
          <a:xfrm>
            <a:off x="3762703" y="365256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47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Appointment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875251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804496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391BFC2-977E-4680-AD02-A73C8228DBC7}"/>
              </a:ext>
            </a:extLst>
          </p:cNvPr>
          <p:cNvSpPr/>
          <p:nvPr/>
        </p:nvSpPr>
        <p:spPr>
          <a:xfrm>
            <a:off x="10494578" y="3290071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D185D8-B97E-48BF-9E7C-25558BD2A2E5}"/>
              </a:ext>
            </a:extLst>
          </p:cNvPr>
          <p:cNvSpPr/>
          <p:nvPr/>
        </p:nvSpPr>
        <p:spPr>
          <a:xfrm>
            <a:off x="4403831" y="2766743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Exist?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84FC7A-5278-4345-9DCC-49AE3965867A}"/>
              </a:ext>
            </a:extLst>
          </p:cNvPr>
          <p:cNvSpPr/>
          <p:nvPr/>
        </p:nvSpPr>
        <p:spPr>
          <a:xfrm>
            <a:off x="2611817" y="3647376"/>
            <a:ext cx="6968364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Appointment table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214C4B-445D-4AD6-A436-7F33B0FC5D5A}"/>
              </a:ext>
            </a:extLst>
          </p:cNvPr>
          <p:cNvSpPr/>
          <p:nvPr/>
        </p:nvSpPr>
        <p:spPr>
          <a:xfrm>
            <a:off x="4797972" y="543638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2E3FE-7408-4C54-A926-9B165DD4E98A}"/>
              </a:ext>
            </a:extLst>
          </p:cNvPr>
          <p:cNvSpPr/>
          <p:nvPr/>
        </p:nvSpPr>
        <p:spPr>
          <a:xfrm>
            <a:off x="4797972" y="4463811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Create Form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1378277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C6D33-EE6D-4356-A160-DB43498BA4E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307522"/>
            <a:ext cx="1" cy="459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546EA-9413-4715-99BA-949B723B43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95999" y="3323424"/>
            <a:ext cx="0" cy="323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84BDA5-359B-4686-8CDB-84E9C04FDDE8}"/>
              </a:ext>
            </a:extLst>
          </p:cNvPr>
          <p:cNvSpPr/>
          <p:nvPr/>
        </p:nvSpPr>
        <p:spPr>
          <a:xfrm>
            <a:off x="399392" y="4297700"/>
            <a:ext cx="2596055" cy="99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Appointment Form page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A337A7-1070-4AC2-B10A-D0E2B56B4F2F}"/>
              </a:ext>
            </a:extLst>
          </p:cNvPr>
          <p:cNvCxnSpPr>
            <a:cxnSpLocks/>
            <a:stCxn id="10" idx="1"/>
            <a:endCxn id="27" idx="0"/>
          </p:cNvCxnSpPr>
          <p:nvPr/>
        </p:nvCxnSpPr>
        <p:spPr>
          <a:xfrm rot="10800000" flipV="1">
            <a:off x="1697421" y="3045084"/>
            <a:ext cx="2706411" cy="1252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C66616-1651-4338-84DE-241A63A40A9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96000" y="4966837"/>
            <a:ext cx="0" cy="46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430A21-C9D6-4415-BD81-82DBBD99DB9F}"/>
              </a:ext>
            </a:extLst>
          </p:cNvPr>
          <p:cNvCxnSpPr>
            <a:cxnSpLocks/>
            <a:stCxn id="27" idx="2"/>
            <a:endCxn id="14" idx="2"/>
          </p:cNvCxnSpPr>
          <p:nvPr/>
        </p:nvCxnSpPr>
        <p:spPr>
          <a:xfrm rot="16200000" flipH="1">
            <a:off x="3048017" y="3937943"/>
            <a:ext cx="399358" cy="31005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91E668-CD98-496D-8BBC-A135B3B13563}"/>
              </a:ext>
            </a:extLst>
          </p:cNvPr>
          <p:cNvSpPr txBox="1"/>
          <p:nvPr/>
        </p:nvSpPr>
        <p:spPr>
          <a:xfrm>
            <a:off x="3128670" y="26195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358D65-5525-4FF0-9953-E01882E8CDF8}"/>
              </a:ext>
            </a:extLst>
          </p:cNvPr>
          <p:cNvSpPr txBox="1"/>
          <p:nvPr/>
        </p:nvSpPr>
        <p:spPr>
          <a:xfrm>
            <a:off x="6234366" y="329509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400337-DFBB-4FE6-B257-D3B3C6B74E43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>
            <a:off x="9580181" y="3846752"/>
            <a:ext cx="9143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B9E8D-DD4D-4448-8ECD-084E70F5911E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5999" y="4046128"/>
            <a:ext cx="1" cy="41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6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Recharge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797972" y="875251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797972" y="1804496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6096000" y="1378277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4403831" y="3669162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success?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DC4929-8B05-4690-BFC6-E3437DFFE724}"/>
              </a:ext>
            </a:extLst>
          </p:cNvPr>
          <p:cNvSpPr/>
          <p:nvPr/>
        </p:nvSpPr>
        <p:spPr>
          <a:xfrm>
            <a:off x="3605046" y="2839214"/>
            <a:ext cx="498190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new record in Recharge table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61E60B-8A03-41CE-89C7-75534736AC59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flipH="1">
            <a:off x="6095999" y="2307522"/>
            <a:ext cx="1" cy="5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50DE2D0-2452-4B11-B614-05FE8550569D}"/>
              </a:ext>
            </a:extLst>
          </p:cNvPr>
          <p:cNvSpPr/>
          <p:nvPr/>
        </p:nvSpPr>
        <p:spPr>
          <a:xfrm>
            <a:off x="8991600" y="3695989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AJAX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1E36A-4A8F-45E2-A154-B721D37EFE5D}"/>
              </a:ext>
            </a:extLst>
          </p:cNvPr>
          <p:cNvCxnSpPr>
            <a:stCxn id="24" idx="2"/>
            <a:endCxn id="22" idx="0"/>
          </p:cNvCxnSpPr>
          <p:nvPr/>
        </p:nvCxnSpPr>
        <p:spPr>
          <a:xfrm>
            <a:off x="6095999" y="3237966"/>
            <a:ext cx="0" cy="43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D41C16-C027-4430-9129-2138A9FE75FE}"/>
              </a:ext>
            </a:extLst>
          </p:cNvPr>
          <p:cNvCxnSpPr>
            <a:stCxn id="26" idx="2"/>
            <a:endCxn id="22" idx="3"/>
          </p:cNvCxnSpPr>
          <p:nvPr/>
        </p:nvCxnSpPr>
        <p:spPr>
          <a:xfrm flipH="1">
            <a:off x="7788167" y="3947502"/>
            <a:ext cx="12034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5D34A7-6921-4A9A-822F-BD7F34A4D09D}"/>
              </a:ext>
            </a:extLst>
          </p:cNvPr>
          <p:cNvSpPr txBox="1"/>
          <p:nvPr/>
        </p:nvSpPr>
        <p:spPr>
          <a:xfrm>
            <a:off x="7962515" y="3485837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Timeout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3605046" y="4840363"/>
            <a:ext cx="4981906" cy="398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the current recharge record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73CAB0-8E6E-4063-80ED-98657E01EE9A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6095999" y="4225843"/>
            <a:ext cx="0" cy="61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A099CC-92EB-48FD-B473-650C17F63F19}"/>
              </a:ext>
            </a:extLst>
          </p:cNvPr>
          <p:cNvSpPr txBox="1"/>
          <p:nvPr/>
        </p:nvSpPr>
        <p:spPr>
          <a:xfrm>
            <a:off x="6270348" y="43529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1DBBD-2892-4112-B7BC-CA185197C5F1}"/>
              </a:ext>
            </a:extLst>
          </p:cNvPr>
          <p:cNvSpPr txBox="1"/>
          <p:nvPr/>
        </p:nvSpPr>
        <p:spPr>
          <a:xfrm>
            <a:off x="2109166" y="26093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4797972" y="5731236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6095999" y="5239115"/>
            <a:ext cx="1" cy="49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CF962FF-6BBD-4A44-93F0-9941C8250507}"/>
              </a:ext>
            </a:extLst>
          </p:cNvPr>
          <p:cNvCxnSpPr>
            <a:stCxn id="24" idx="1"/>
            <a:endCxn id="37" idx="2"/>
          </p:cNvCxnSpPr>
          <p:nvPr/>
        </p:nvCxnSpPr>
        <p:spPr>
          <a:xfrm rot="10800000" flipH="1" flipV="1">
            <a:off x="3605046" y="3038589"/>
            <a:ext cx="1192926" cy="2944159"/>
          </a:xfrm>
          <a:prstGeom prst="bentConnector3">
            <a:avLst>
              <a:gd name="adj1" fmla="val -180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9691675" y="1920870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76F8A0-C364-4B2E-B5EC-1DD788DC9676}"/>
              </a:ext>
            </a:extLst>
          </p:cNvPr>
          <p:cNvCxnSpPr>
            <a:stCxn id="43" idx="2"/>
            <a:endCxn id="24" idx="3"/>
          </p:cNvCxnSpPr>
          <p:nvPr/>
        </p:nvCxnSpPr>
        <p:spPr>
          <a:xfrm flipH="1">
            <a:off x="8586952" y="2477551"/>
            <a:ext cx="1104723" cy="5610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8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Recharge verify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7244822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7244822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8542850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6850681" y="2825071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valid?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7244822" y="4086901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 the current recharge record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7244822" y="5603690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542849" y="5079840"/>
            <a:ext cx="1" cy="52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4612336" y="36795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F1002C-1BC9-41FB-8FA0-054183B62326}"/>
              </a:ext>
            </a:extLst>
          </p:cNvPr>
          <p:cNvSpPr/>
          <p:nvPr/>
        </p:nvSpPr>
        <p:spPr>
          <a:xfrm>
            <a:off x="718255" y="2328602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 the current recharge record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4B548B-CBD4-4F01-A4B1-F3EDFFE16962}"/>
              </a:ext>
            </a:extLst>
          </p:cNvPr>
          <p:cNvSpPr/>
          <p:nvPr/>
        </p:nvSpPr>
        <p:spPr>
          <a:xfrm>
            <a:off x="718255" y="3610864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quota in member card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4BFC0-633D-47D6-9390-AFF5BC20C1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42849" y="2179976"/>
            <a:ext cx="1" cy="645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46FF30-081B-48A5-AC39-566E11BFE233}"/>
              </a:ext>
            </a:extLst>
          </p:cNvPr>
          <p:cNvCxnSpPr>
            <a:stCxn id="22" idx="1"/>
            <a:endCxn id="30" idx="0"/>
          </p:cNvCxnSpPr>
          <p:nvPr/>
        </p:nvCxnSpPr>
        <p:spPr>
          <a:xfrm rot="10800000">
            <a:off x="2016283" y="2328602"/>
            <a:ext cx="4834399" cy="774810"/>
          </a:xfrm>
          <a:prstGeom prst="bentConnector4">
            <a:avLst>
              <a:gd name="adj1" fmla="val 36575"/>
              <a:gd name="adj2" fmla="val 129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248-8543-4E5E-BFC1-E5DDF0424F0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2016282" y="3321541"/>
            <a:ext cx="0" cy="28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56F395-28CE-46BC-BC18-3D7DCB5482F9}"/>
              </a:ext>
            </a:extLst>
          </p:cNvPr>
          <p:cNvCxnSpPr>
            <a:stCxn id="31" idx="2"/>
            <a:endCxn id="37" idx="2"/>
          </p:cNvCxnSpPr>
          <p:nvPr/>
        </p:nvCxnSpPr>
        <p:spPr>
          <a:xfrm rot="16200000" flipH="1">
            <a:off x="4004852" y="2615233"/>
            <a:ext cx="1251400" cy="5228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93880D-2EAB-449A-80C3-A6184D14D0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42849" y="3381753"/>
            <a:ext cx="0" cy="70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ECD295-3FBF-4038-A9EB-2429DAF69B57}"/>
              </a:ext>
            </a:extLst>
          </p:cNvPr>
          <p:cNvSpPr txBox="1"/>
          <p:nvPr/>
        </p:nvSpPr>
        <p:spPr>
          <a:xfrm>
            <a:off x="8633115" y="3538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756BE-2209-493A-8E79-1A61590AB08E}"/>
              </a:ext>
            </a:extLst>
          </p:cNvPr>
          <p:cNvSpPr txBox="1"/>
          <p:nvPr/>
        </p:nvSpPr>
        <p:spPr>
          <a:xfrm>
            <a:off x="5813711" y="25596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4337D9-4EF3-4395-A2BF-FBC07B0716F4}"/>
              </a:ext>
            </a:extLst>
          </p:cNvPr>
          <p:cNvCxnSpPr>
            <a:stCxn id="43" idx="2"/>
            <a:endCxn id="30" idx="3"/>
          </p:cNvCxnSpPr>
          <p:nvPr/>
        </p:nvCxnSpPr>
        <p:spPr>
          <a:xfrm flipH="1" flipV="1">
            <a:off x="3314309" y="2825072"/>
            <a:ext cx="1298027" cy="1411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B92DAE-886A-4153-BF5D-A65E43962F8E}"/>
              </a:ext>
            </a:extLst>
          </p:cNvPr>
          <p:cNvCxnSpPr>
            <a:stCxn id="43" idx="2"/>
            <a:endCxn id="31" idx="3"/>
          </p:cNvCxnSpPr>
          <p:nvPr/>
        </p:nvCxnSpPr>
        <p:spPr>
          <a:xfrm flipH="1" flipV="1">
            <a:off x="3314309" y="4107334"/>
            <a:ext cx="1298027" cy="1288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12BEBB-70F5-4028-8C08-031FE0138647}"/>
              </a:ext>
            </a:extLst>
          </p:cNvPr>
          <p:cNvCxnSpPr>
            <a:stCxn id="43" idx="4"/>
            <a:endCxn id="32" idx="1"/>
          </p:cNvCxnSpPr>
          <p:nvPr/>
        </p:nvCxnSpPr>
        <p:spPr>
          <a:xfrm>
            <a:off x="5736943" y="4236214"/>
            <a:ext cx="1507879" cy="3471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Check-in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7244822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7244822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8542850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B39A0A-5C79-482F-A3C3-772A8353AE7B}"/>
              </a:ext>
            </a:extLst>
          </p:cNvPr>
          <p:cNvSpPr/>
          <p:nvPr/>
        </p:nvSpPr>
        <p:spPr>
          <a:xfrm>
            <a:off x="6850681" y="2825071"/>
            <a:ext cx="3384336" cy="556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Have Quota?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A31FE7-E5BC-4266-8EF6-9B91C67FEB17}"/>
              </a:ext>
            </a:extLst>
          </p:cNvPr>
          <p:cNvSpPr/>
          <p:nvPr/>
        </p:nvSpPr>
        <p:spPr>
          <a:xfrm>
            <a:off x="7244822" y="4086901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Redirect to check-in page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707948-748A-46EA-9D00-5F8ADF003ABD}"/>
              </a:ext>
            </a:extLst>
          </p:cNvPr>
          <p:cNvSpPr/>
          <p:nvPr/>
        </p:nvSpPr>
        <p:spPr>
          <a:xfrm>
            <a:off x="7244822" y="5603690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F9906-6D8E-4BF6-BF0A-F79D4BB2A7D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8542849" y="5079840"/>
            <a:ext cx="1" cy="52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F1A7272A-7162-4926-9FAA-ED9F416BE14D}"/>
              </a:ext>
            </a:extLst>
          </p:cNvPr>
          <p:cNvSpPr/>
          <p:nvPr/>
        </p:nvSpPr>
        <p:spPr>
          <a:xfrm>
            <a:off x="4612336" y="3679533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F1002C-1BC9-41FB-8FA0-054183B62326}"/>
              </a:ext>
            </a:extLst>
          </p:cNvPr>
          <p:cNvSpPr/>
          <p:nvPr/>
        </p:nvSpPr>
        <p:spPr>
          <a:xfrm>
            <a:off x="718255" y="2328602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a new record to </a:t>
            </a:r>
            <a:r>
              <a:rPr lang="en-US" dirty="0" err="1">
                <a:solidFill>
                  <a:schemeClr val="tx1"/>
                </a:solidFill>
              </a:rPr>
              <a:t>workout_record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4B548B-CBD4-4F01-A4B1-F3EDFFE16962}"/>
              </a:ext>
            </a:extLst>
          </p:cNvPr>
          <p:cNvSpPr/>
          <p:nvPr/>
        </p:nvSpPr>
        <p:spPr>
          <a:xfrm>
            <a:off x="718255" y="3610864"/>
            <a:ext cx="2596054" cy="99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 quota in member card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54BFC0-633D-47D6-9390-AFF5BC20C1A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542849" y="2179976"/>
            <a:ext cx="1" cy="645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46FF30-081B-48A5-AC39-566E11BFE233}"/>
              </a:ext>
            </a:extLst>
          </p:cNvPr>
          <p:cNvCxnSpPr>
            <a:stCxn id="22" idx="1"/>
            <a:endCxn id="30" idx="0"/>
          </p:cNvCxnSpPr>
          <p:nvPr/>
        </p:nvCxnSpPr>
        <p:spPr>
          <a:xfrm rot="10800000">
            <a:off x="2016283" y="2328602"/>
            <a:ext cx="4834399" cy="774810"/>
          </a:xfrm>
          <a:prstGeom prst="bentConnector4">
            <a:avLst>
              <a:gd name="adj1" fmla="val 36575"/>
              <a:gd name="adj2" fmla="val 129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A4B248-8543-4E5E-BFC1-E5DDF0424F0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2016282" y="3321541"/>
            <a:ext cx="0" cy="28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56F395-28CE-46BC-BC18-3D7DCB5482F9}"/>
              </a:ext>
            </a:extLst>
          </p:cNvPr>
          <p:cNvCxnSpPr>
            <a:stCxn id="31" idx="2"/>
            <a:endCxn id="37" idx="2"/>
          </p:cNvCxnSpPr>
          <p:nvPr/>
        </p:nvCxnSpPr>
        <p:spPr>
          <a:xfrm rot="16200000" flipH="1">
            <a:off x="4004852" y="2615233"/>
            <a:ext cx="1251400" cy="5228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93880D-2EAB-449A-80C3-A6184D14D0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42849" y="3381753"/>
            <a:ext cx="0" cy="70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ECD295-3FBF-4038-A9EB-2429DAF69B57}"/>
              </a:ext>
            </a:extLst>
          </p:cNvPr>
          <p:cNvSpPr txBox="1"/>
          <p:nvPr/>
        </p:nvSpPr>
        <p:spPr>
          <a:xfrm>
            <a:off x="8633115" y="3538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756BE-2209-493A-8E79-1A61590AB08E}"/>
              </a:ext>
            </a:extLst>
          </p:cNvPr>
          <p:cNvSpPr txBox="1"/>
          <p:nvPr/>
        </p:nvSpPr>
        <p:spPr>
          <a:xfrm>
            <a:off x="5813711" y="26404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4337D9-4EF3-4395-A2BF-FBC07B0716F4}"/>
              </a:ext>
            </a:extLst>
          </p:cNvPr>
          <p:cNvCxnSpPr>
            <a:stCxn id="43" idx="2"/>
            <a:endCxn id="30" idx="3"/>
          </p:cNvCxnSpPr>
          <p:nvPr/>
        </p:nvCxnSpPr>
        <p:spPr>
          <a:xfrm flipH="1" flipV="1">
            <a:off x="3314309" y="2825072"/>
            <a:ext cx="1298027" cy="1411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B92DAE-886A-4153-BF5D-A65E43962F8E}"/>
              </a:ext>
            </a:extLst>
          </p:cNvPr>
          <p:cNvCxnSpPr>
            <a:stCxn id="43" idx="2"/>
            <a:endCxn id="31" idx="3"/>
          </p:cNvCxnSpPr>
          <p:nvPr/>
        </p:nvCxnSpPr>
        <p:spPr>
          <a:xfrm flipH="1" flipV="1">
            <a:off x="3314309" y="4107334"/>
            <a:ext cx="1298027" cy="1288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E6C715-D8F7-4DBD-AC7C-1DFA0673A8F0}"/>
              </a:ext>
            </a:extLst>
          </p:cNvPr>
          <p:cNvCxnSpPr>
            <a:cxnSpLocks/>
            <a:endCxn id="43" idx="4"/>
          </p:cNvCxnSpPr>
          <p:nvPr/>
        </p:nvCxnSpPr>
        <p:spPr>
          <a:xfrm flipH="1">
            <a:off x="5736943" y="3237186"/>
            <a:ext cx="1842723" cy="9990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5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3F592-7842-4D14-A628-AF6941CBEF8F}"/>
              </a:ext>
            </a:extLst>
          </p:cNvPr>
          <p:cNvSpPr txBox="1"/>
          <p:nvPr/>
        </p:nvSpPr>
        <p:spPr>
          <a:xfrm>
            <a:off x="399392" y="378373"/>
            <a:ext cx="3363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render / Search / Record display / Information display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9964A-7D6F-4096-A07B-56B2D692FECA}"/>
              </a:ext>
            </a:extLst>
          </p:cNvPr>
          <p:cNvSpPr/>
          <p:nvPr/>
        </p:nvSpPr>
        <p:spPr>
          <a:xfrm>
            <a:off x="4449071" y="747705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234D7-C562-4101-916D-EDB8643AF23E}"/>
              </a:ext>
            </a:extLst>
          </p:cNvPr>
          <p:cNvSpPr/>
          <p:nvPr/>
        </p:nvSpPr>
        <p:spPr>
          <a:xfrm>
            <a:off x="4449071" y="1676950"/>
            <a:ext cx="2596055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POST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B10448-B1AB-48D0-B706-B73936F2A88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5747099" y="1250731"/>
            <a:ext cx="0" cy="42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345C14-ABD2-41CC-B516-AB55D78C3481}"/>
              </a:ext>
            </a:extLst>
          </p:cNvPr>
          <p:cNvSpPr/>
          <p:nvPr/>
        </p:nvSpPr>
        <p:spPr>
          <a:xfrm>
            <a:off x="4449072" y="2487954"/>
            <a:ext cx="2596054" cy="94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Data from DB according to Request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B0B53E1A-1F99-473E-B67C-FEC516046D12}"/>
              </a:ext>
            </a:extLst>
          </p:cNvPr>
          <p:cNvSpPr/>
          <p:nvPr/>
        </p:nvSpPr>
        <p:spPr>
          <a:xfrm>
            <a:off x="8417081" y="2401796"/>
            <a:ext cx="1124607" cy="1113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C95BE4-2AE6-4273-B7C9-1F22031D5E5D}"/>
              </a:ext>
            </a:extLst>
          </p:cNvPr>
          <p:cNvSpPr/>
          <p:nvPr/>
        </p:nvSpPr>
        <p:spPr>
          <a:xfrm>
            <a:off x="3758584" y="3736978"/>
            <a:ext cx="3977030" cy="941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 Webpage according to templates 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DB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4A4AE-559C-49D0-92F7-48344564B93F}"/>
              </a:ext>
            </a:extLst>
          </p:cNvPr>
          <p:cNvCxnSpPr>
            <a:stCxn id="24" idx="3"/>
            <a:endCxn id="25" idx="2"/>
          </p:cNvCxnSpPr>
          <p:nvPr/>
        </p:nvCxnSpPr>
        <p:spPr>
          <a:xfrm>
            <a:off x="7045126" y="2958477"/>
            <a:ext cx="13719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EE371-8186-4547-B929-32AED151C841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5747099" y="2179976"/>
            <a:ext cx="0" cy="307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6B0551-9E9B-46C9-95D1-6EA9CF7C193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747099" y="3429000"/>
            <a:ext cx="0" cy="307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5E3395-DD56-4D4E-A7BB-7AF22EDC20E9}"/>
              </a:ext>
            </a:extLst>
          </p:cNvPr>
          <p:cNvSpPr/>
          <p:nvPr/>
        </p:nvSpPr>
        <p:spPr>
          <a:xfrm>
            <a:off x="4449070" y="5858782"/>
            <a:ext cx="2596055" cy="50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DCDA475-C4D6-46B1-BC97-6F11BFE5218B}"/>
              </a:ext>
            </a:extLst>
          </p:cNvPr>
          <p:cNvSpPr/>
          <p:nvPr/>
        </p:nvSpPr>
        <p:spPr>
          <a:xfrm>
            <a:off x="4449072" y="5049393"/>
            <a:ext cx="2596054" cy="50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17B05-086B-4766-ABFB-8E6A700F3E3F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747099" y="4678024"/>
            <a:ext cx="0" cy="37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91B450-71E2-4988-82BB-BB0A1D4275A7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5747098" y="5552419"/>
            <a:ext cx="1" cy="3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0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308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Zhenghao</dc:creator>
  <cp:lastModifiedBy>WU Zhenghao</cp:lastModifiedBy>
  <cp:revision>33</cp:revision>
  <dcterms:created xsi:type="dcterms:W3CDTF">2018-04-27T03:51:44Z</dcterms:created>
  <dcterms:modified xsi:type="dcterms:W3CDTF">2018-05-30T06:19:21Z</dcterms:modified>
</cp:coreProperties>
</file>