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2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1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0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523-A7CF-426B-BEDE-AF4F2E5407C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D1FE-3354-400A-ADAD-EF6A9B82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RSBU – PA 2022-6 Actual vs Predicted</a:t>
            </a:r>
            <a:endParaRPr lang="en-US" dirty="0"/>
          </a:p>
        </p:txBody>
      </p:sp>
      <p:pic>
        <p:nvPicPr>
          <p:cNvPr id="1027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7266"/>
            <a:ext cx="8466962" cy="43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7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 – PZ 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11" y="1740160"/>
            <a:ext cx="6991630" cy="44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TW" dirty="0" smtClean="0"/>
              <a:t>N</a:t>
            </a:r>
            <a:r>
              <a:rPr lang="en-US" dirty="0" smtClean="0"/>
              <a:t>BU – P</a:t>
            </a:r>
            <a:r>
              <a:rPr lang="en-US" altLang="zh-TW" dirty="0" smtClean="0"/>
              <a:t>Z</a:t>
            </a:r>
            <a:r>
              <a:rPr lang="en-US" dirty="0" smtClean="0"/>
              <a:t> 2022-6 Actual vs Predicted</a:t>
            </a:r>
            <a:endParaRPr lang="en-US" dirty="0"/>
          </a:p>
        </p:txBody>
      </p:sp>
      <p:pic>
        <p:nvPicPr>
          <p:cNvPr id="1028" name="Picture 4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7" y="1577718"/>
            <a:ext cx="8967567" cy="461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TW" dirty="0" smtClean="0"/>
              <a:t>N</a:t>
            </a:r>
            <a:r>
              <a:rPr lang="en-US" dirty="0" smtClean="0"/>
              <a:t>BU – P</a:t>
            </a:r>
            <a:r>
              <a:rPr lang="en-US" altLang="zh-TW" dirty="0" smtClean="0"/>
              <a:t>Z</a:t>
            </a:r>
            <a:r>
              <a:rPr lang="en-US" dirty="0" smtClean="0"/>
              <a:t> 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34" y="1690688"/>
            <a:ext cx="7347455" cy="45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8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TW" dirty="0"/>
              <a:t>W</a:t>
            </a:r>
            <a:r>
              <a:rPr lang="en-US" dirty="0" smtClean="0"/>
              <a:t>BU – PA 2022-6 Actual vs Predicted</a:t>
            </a:r>
            <a:endParaRPr lang="en-US" dirty="0"/>
          </a:p>
        </p:txBody>
      </p:sp>
      <p:pic>
        <p:nvPicPr>
          <p:cNvPr id="2050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1600200"/>
            <a:ext cx="9480931" cy="487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4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TW" dirty="0" smtClean="0"/>
              <a:t>W</a:t>
            </a:r>
            <a:r>
              <a:rPr lang="en-US" dirty="0" smtClean="0"/>
              <a:t>BU – PA 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5" y="1690688"/>
            <a:ext cx="7015593" cy="43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0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RWBU – PZ 2022-6 Actual vs Predicted</a:t>
            </a:r>
            <a:endParaRPr lang="en-US" dirty="0"/>
          </a:p>
        </p:txBody>
      </p:sp>
      <p:pic>
        <p:nvPicPr>
          <p:cNvPr id="3074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5" y="1399032"/>
            <a:ext cx="9172734" cy="471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8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RWBU – PZ 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75" y="1690688"/>
            <a:ext cx="7141583" cy="448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6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TWBU – PA 2022-6 Actual vs Predicted</a:t>
            </a:r>
            <a:endParaRPr lang="en-US" dirty="0"/>
          </a:p>
        </p:txBody>
      </p:sp>
      <p:pic>
        <p:nvPicPr>
          <p:cNvPr id="4098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320784" cy="477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78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TWBU – PA 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" y="1466268"/>
            <a:ext cx="7189459" cy="45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6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TWBU – PZ 2022-6 Actual vs Predicted</a:t>
            </a:r>
            <a:endParaRPr lang="en-US" dirty="0"/>
          </a:p>
        </p:txBody>
      </p:sp>
      <p:pic>
        <p:nvPicPr>
          <p:cNvPr id="5122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2965"/>
            <a:ext cx="9426066" cy="48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2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RSBU – PA 2022-7 Predict Summary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99" y="1772915"/>
            <a:ext cx="7525354" cy="46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25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TWBU – </a:t>
            </a:r>
            <a:r>
              <a:rPr lang="en-US" dirty="0" smtClean="0"/>
              <a:t>PZ </a:t>
            </a:r>
            <a:r>
              <a:rPr lang="en-US" dirty="0" smtClean="0"/>
              <a:t>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1" y="1690688"/>
            <a:ext cx="7530704" cy="46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7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MABU – PZ 2022-6 Actual vs Predicted</a:t>
            </a:r>
            <a:endParaRPr lang="en-US" dirty="0"/>
          </a:p>
        </p:txBody>
      </p:sp>
      <p:pic>
        <p:nvPicPr>
          <p:cNvPr id="614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9258"/>
            <a:ext cx="9947274" cy="511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1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MABU – PZ 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69" y="1559996"/>
            <a:ext cx="8019333" cy="50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RSBU – PZ 2022-6 Actual vs Predicted</a:t>
            </a:r>
            <a:endParaRPr lang="en-US" dirty="0"/>
          </a:p>
        </p:txBody>
      </p:sp>
      <p:pic>
        <p:nvPicPr>
          <p:cNvPr id="1638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1903"/>
            <a:ext cx="9038317" cy="459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4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RSBU – PZ 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76" y="1946442"/>
            <a:ext cx="6934052" cy="43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 – PA 2022-6 Actual vs Predicted</a:t>
            </a:r>
            <a:endParaRPr lang="en-US" dirty="0"/>
          </a:p>
        </p:txBody>
      </p:sp>
      <p:pic>
        <p:nvPicPr>
          <p:cNvPr id="14338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32" y="1768166"/>
            <a:ext cx="8374289" cy="426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63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 – PA 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48" y="1802660"/>
            <a:ext cx="7023244" cy="4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1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 – PVC 2022-6 Actual vs Predicted</a:t>
            </a:r>
            <a:endParaRPr lang="en-US" dirty="0"/>
          </a:p>
        </p:txBody>
      </p:sp>
      <p:pic>
        <p:nvPicPr>
          <p:cNvPr id="12290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32" y="1755656"/>
            <a:ext cx="8402714" cy="42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 – PVC 2022-7 Predict Summary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16" y="1997837"/>
            <a:ext cx="6986805" cy="44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8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 – PZ 2022-6 Actual vs Predicted</a:t>
            </a:r>
            <a:endParaRPr lang="en-US" dirty="0"/>
          </a:p>
        </p:txBody>
      </p:sp>
      <p:pic>
        <p:nvPicPr>
          <p:cNvPr id="10242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16" y="1488430"/>
            <a:ext cx="9528842" cy="484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143</Words>
  <Application>Microsoft Office PowerPoint</Application>
  <PresentationFormat>寬螢幕</PresentationFormat>
  <Paragraphs>22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RSBU – PA 2022-6 Actual vs Predicted</vt:lpstr>
      <vt:lpstr>RSBU – PA 2022-7 Predict Summary</vt:lpstr>
      <vt:lpstr>RSBU – PZ 2022-6 Actual vs Predicted</vt:lpstr>
      <vt:lpstr>RSBU – PZ 2022-7 Predict Summary</vt:lpstr>
      <vt:lpstr>REBU – PA 2022-6 Actual vs Predicted</vt:lpstr>
      <vt:lpstr>REBU – PA 2022-7 Predict Summary</vt:lpstr>
      <vt:lpstr>REBU – PVC 2022-6 Actual vs Predicted</vt:lpstr>
      <vt:lpstr>REBU – PVC 2022-7 Predict Summary</vt:lpstr>
      <vt:lpstr>REBU – PZ 2022-6 Actual vs Predicted</vt:lpstr>
      <vt:lpstr>REBU – PZ 2022-7 Predict Summary</vt:lpstr>
      <vt:lpstr>RNBU – PZ 2022-6 Actual vs Predicted</vt:lpstr>
      <vt:lpstr>RNBU – PZ 2022-7 Predict Summary</vt:lpstr>
      <vt:lpstr>RWBU – PA 2022-6 Actual vs Predicted</vt:lpstr>
      <vt:lpstr>RWBU – PA 2022-7 Predict Summary</vt:lpstr>
      <vt:lpstr>RWBU – PZ 2022-6 Actual vs Predicted</vt:lpstr>
      <vt:lpstr>RWBU – PZ 2022-7 Predict Summary</vt:lpstr>
      <vt:lpstr>TWBU – PA 2022-6 Actual vs Predicted</vt:lpstr>
      <vt:lpstr>TWBU – PA 2022-7 Predict Summary</vt:lpstr>
      <vt:lpstr>TWBU – PZ 2022-6 Actual vs Predicted</vt:lpstr>
      <vt:lpstr>TWBU – PZ 2022-7 Predict Summary</vt:lpstr>
      <vt:lpstr>MABU – PZ 2022-6 Actual vs Predicted</vt:lpstr>
      <vt:lpstr>MABU – PZ 2022-7 Predict Summary</vt:lpstr>
    </vt:vector>
  </TitlesOfParts>
  <Company>MiTAC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徐唯哲ERICHSU</dc:creator>
  <cp:lastModifiedBy>徐唯哲ERICHSU</cp:lastModifiedBy>
  <cp:revision>8</cp:revision>
  <dcterms:created xsi:type="dcterms:W3CDTF">2022-07-26T10:06:32Z</dcterms:created>
  <dcterms:modified xsi:type="dcterms:W3CDTF">2022-08-03T11:10:18Z</dcterms:modified>
</cp:coreProperties>
</file>