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a03f1e45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a03f1e45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a03f1e45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a03f1e45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a03f1e45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a03f1e45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a03f1e45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a03f1e45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a03f1e45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a03f1e45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a03f1e45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a03f1e45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325475" y="1322450"/>
            <a:ext cx="70923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Авиарейсы</a:t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без потерь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200100" y="3172900"/>
            <a:ext cx="72177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Анализ прибыльности перелётов из Анапы зимой</a:t>
            </a:r>
            <a:r>
              <a:rPr lang="en"/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2017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Структура датасета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5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flight_id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— идентификатор рейса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departure_airport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— аэропорт вылета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departure_longitude, departure_latitude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— координаты аэропорта вылета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arrival_airport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— аэропорт назначения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arrival_longitude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arrival_latitude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— координаты аэропорта вылета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— модель самолёта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Структура датасета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consumption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— потребление топлива самолётом (в тоннах в час; внешние данные)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— месяц, в котором произошёл рейс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price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— цена топлива без НДС в Анапе за тонну (внешние данные)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flight_duration_in_hours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— продолжительность полёта в часах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Структура датасета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spent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— потрачено на топливо за полёт с учётом НДС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earned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— заработано на билетах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profit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— выручка за полёт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Описание данных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Первые выводы можно сделать из данных в полях: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earned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spent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profit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arned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получается суммированием цен за все перелёты из Анапы из таблицы ticket_flights.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spent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считается из продолжительности полёта умноженной на цену топлива в месяц полёта и на расход топлива моделью самолёта, осуществляющего перелёт, с добавлением 18% НДС.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profit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получается вычитанием потраченного из заработанного.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Для удобства датасет отсортирован по столбцу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profit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Данные, которыми можно дополнить датасет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Из данных о местоположении аэропортов можно рассчитать расстояние между ними — эту информацию можно использовать для расчёта стоимости перелёта от расстояния. В таком случае данные о расходе топлива на километр тоже нужно будет взять из внешних источников.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Данные можно дополнить стоимостью обслуживания самолётов в каждом аэропорту, информацией о стоимости обедов и зарплате обслуживающего персонала и стоимости его проживания в гостинице аэропортов назначения.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</a:t>
            </a:r>
            <a:r>
              <a:rPr lang="en"/>
              <a:t>пособы оценки прибыльности рейсов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Так как доходы с рейсов уже есть в датасете, важно как можно точнее посчитать расходы.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Для это можно использовать уже имеющийся расчёт от продолжительности полёта или посчитать расход на топливо в зависимости от расстояния с использованием внешних данных.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Так же можно учесть дополнительные траты на питание пассажиров и обслуживающий персонал.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