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75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34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396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28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294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64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97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6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8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27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3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56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41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8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3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7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6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63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Dushyant Singh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12/11/2023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2591</Words>
  <Application>Microsoft Office PowerPoint</Application>
  <PresentationFormat>Widescreen</PresentationFormat>
  <Paragraphs>270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Trebuchet MS</vt:lpstr>
      <vt:lpstr>Wingdings 3</vt:lpstr>
      <vt:lpstr>Facet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Singh, Dushyant</cp:lastModifiedBy>
  <cp:revision>3</cp:revision>
  <dcterms:created xsi:type="dcterms:W3CDTF">2021-08-26T16:53:12Z</dcterms:created>
  <dcterms:modified xsi:type="dcterms:W3CDTF">2023-11-12T15:18:20Z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