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73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4E246-BDC0-401E-B5EA-AD19F6AB0EC2}" v="35" dt="2024-08-22T11:16:41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rchill, Edward" userId="8f70e742-6609-4d0d-866b-ce8ba51bb63f" providerId="ADAL" clId="{EBC4E246-BDC0-401E-B5EA-AD19F6AB0EC2}"/>
    <pc:docChg chg="undo custSel addSld delSld modSld sldOrd">
      <pc:chgData name="Churchill, Edward" userId="8f70e742-6609-4d0d-866b-ce8ba51bb63f" providerId="ADAL" clId="{EBC4E246-BDC0-401E-B5EA-AD19F6AB0EC2}" dt="2024-08-22T11:17:11.544" v="5898" actId="1076"/>
      <pc:docMkLst>
        <pc:docMk/>
      </pc:docMkLst>
      <pc:sldChg chg="modSp mod">
        <pc:chgData name="Churchill, Edward" userId="8f70e742-6609-4d0d-866b-ce8ba51bb63f" providerId="ADAL" clId="{EBC4E246-BDC0-401E-B5EA-AD19F6AB0EC2}" dt="2024-08-22T10:59:42.722" v="5710" actId="20577"/>
        <pc:sldMkLst>
          <pc:docMk/>
          <pc:sldMk cId="2064100879" sldId="256"/>
        </pc:sldMkLst>
        <pc:spChg chg="mod">
          <ac:chgData name="Churchill, Edward" userId="8f70e742-6609-4d0d-866b-ce8ba51bb63f" providerId="ADAL" clId="{EBC4E246-BDC0-401E-B5EA-AD19F6AB0EC2}" dt="2024-08-22T10:59:42.722" v="5710" actId="20577"/>
          <ac:spMkLst>
            <pc:docMk/>
            <pc:sldMk cId="2064100879" sldId="256"/>
            <ac:spMk id="2" creationId="{95F1E6E7-CFDA-0E38-5BA3-FB66E31E9861}"/>
          </ac:spMkLst>
        </pc:spChg>
      </pc:sldChg>
      <pc:sldChg chg="del">
        <pc:chgData name="Churchill, Edward" userId="8f70e742-6609-4d0d-866b-ce8ba51bb63f" providerId="ADAL" clId="{EBC4E246-BDC0-401E-B5EA-AD19F6AB0EC2}" dt="2024-08-22T09:07:52.744" v="276" actId="2696"/>
        <pc:sldMkLst>
          <pc:docMk/>
          <pc:sldMk cId="1649156167" sldId="257"/>
        </pc:sldMkLst>
      </pc:sldChg>
      <pc:sldChg chg="addSp delSp modSp new mod setBg setClrOvrMap">
        <pc:chgData name="Churchill, Edward" userId="8f70e742-6609-4d0d-866b-ce8ba51bb63f" providerId="ADAL" clId="{EBC4E246-BDC0-401E-B5EA-AD19F6AB0EC2}" dt="2024-08-22T09:23:32.153" v="660" actId="27636"/>
        <pc:sldMkLst>
          <pc:docMk/>
          <pc:sldMk cId="3698722944" sldId="258"/>
        </pc:sldMkLst>
        <pc:spChg chg="mod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2" creationId="{9B356D11-7912-E70C-E5B5-60B8AD53C8B9}"/>
          </ac:spMkLst>
        </pc:spChg>
        <pc:spChg chg="del">
          <ac:chgData name="Churchill, Edward" userId="8f70e742-6609-4d0d-866b-ce8ba51bb63f" providerId="ADAL" clId="{EBC4E246-BDC0-401E-B5EA-AD19F6AB0EC2}" dt="2024-08-22T09:00:08.992" v="1" actId="22"/>
          <ac:spMkLst>
            <pc:docMk/>
            <pc:sldMk cId="3698722944" sldId="258"/>
            <ac:spMk id="3" creationId="{C0DC9F70-0B04-E9B6-5AFC-3C339054BAAA}"/>
          </ac:spMkLst>
        </pc:spChg>
        <pc:spChg chg="mod">
          <ac:chgData name="Churchill, Edward" userId="8f70e742-6609-4d0d-866b-ce8ba51bb63f" providerId="ADAL" clId="{EBC4E246-BDC0-401E-B5EA-AD19F6AB0EC2}" dt="2024-08-22T09:23:32.153" v="660" actId="27636"/>
          <ac:spMkLst>
            <pc:docMk/>
            <pc:sldMk cId="3698722944" sldId="258"/>
            <ac:spMk id="4" creationId="{D68C16DE-5A7D-09C7-8E38-672DEEEFFFC4}"/>
          </ac:spMkLst>
        </pc:spChg>
        <pc:spChg chg="add">
          <ac:chgData name="Churchill, Edward" userId="8f70e742-6609-4d0d-866b-ce8ba51bb63f" providerId="ADAL" clId="{EBC4E246-BDC0-401E-B5EA-AD19F6AB0EC2}" dt="2024-08-22T09:04:51.172" v="262"/>
          <ac:spMkLst>
            <pc:docMk/>
            <pc:sldMk cId="3698722944" sldId="258"/>
            <ac:spMk id="7" creationId="{5E21B881-C1F9-4043-ADCE-DEA3D9F83A54}"/>
          </ac:spMkLst>
        </pc:spChg>
        <pc:spChg chg="add del">
          <ac:chgData name="Churchill, Edward" userId="8f70e742-6609-4d0d-866b-ce8ba51bb63f" providerId="ADAL" clId="{EBC4E246-BDC0-401E-B5EA-AD19F6AB0EC2}" dt="2024-08-22T09:00:15.916" v="3" actId="26606"/>
          <ac:spMkLst>
            <pc:docMk/>
            <pc:sldMk cId="3698722944" sldId="258"/>
            <ac:spMk id="15" creationId="{4AC0CD9D-7610-4620-93B4-798CCD9AB581}"/>
          </ac:spMkLst>
        </pc:spChg>
        <pc:spChg chg="add del">
          <ac:chgData name="Churchill, Edward" userId="8f70e742-6609-4d0d-866b-ce8ba51bb63f" providerId="ADAL" clId="{EBC4E246-BDC0-401E-B5EA-AD19F6AB0EC2}" dt="2024-08-22T09:00:15.916" v="3" actId="26606"/>
          <ac:spMkLst>
            <pc:docMk/>
            <pc:sldMk cId="3698722944" sldId="258"/>
            <ac:spMk id="21" creationId="{DE4D62F9-188E-4530-84C2-24BDEE4BEB82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23" creationId="{B4AAD3FD-83A5-4B89-9F8F-01B8870865BE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25" creationId="{61752F1D-FC0F-4103-9584-630E643CCDA6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27" creationId="{70151CB7-E7DE-4917-B831-01DF9CE01306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28" creationId="{4AC0CD9D-7610-4620-93B4-798CCD9AB581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29" creationId="{A92A1116-1C84-41DF-B803-1F7B0883EC82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32" creationId="{DE4D62F9-188E-4530-84C2-24BDEE4BEB82}"/>
          </ac:spMkLst>
        </pc:spChg>
        <pc:spChg chg="add del">
          <ac:chgData name="Churchill, Edward" userId="8f70e742-6609-4d0d-866b-ce8ba51bb63f" providerId="ADAL" clId="{EBC4E246-BDC0-401E-B5EA-AD19F6AB0EC2}" dt="2024-08-22T09:05:51.770" v="269" actId="26606"/>
          <ac:spMkLst>
            <pc:docMk/>
            <pc:sldMk cId="3698722944" sldId="258"/>
            <ac:spMk id="41" creationId="{D42CF425-7213-4F89-B0FF-4C2BDDD9C680}"/>
          </ac:spMkLst>
        </pc:spChg>
        <pc:spChg chg="add del">
          <ac:chgData name="Churchill, Edward" userId="8f70e742-6609-4d0d-866b-ce8ba51bb63f" providerId="ADAL" clId="{EBC4E246-BDC0-401E-B5EA-AD19F6AB0EC2}" dt="2024-08-22T09:05:51.770" v="269" actId="26606"/>
          <ac:spMkLst>
            <pc:docMk/>
            <pc:sldMk cId="3698722944" sldId="258"/>
            <ac:spMk id="47" creationId="{202A25CB-1ED1-4C87-AB49-8D3BC684D1CE}"/>
          </ac:spMkLst>
        </pc:spChg>
        <pc:spChg chg="add del">
          <ac:chgData name="Churchill, Edward" userId="8f70e742-6609-4d0d-866b-ce8ba51bb63f" providerId="ADAL" clId="{EBC4E246-BDC0-401E-B5EA-AD19F6AB0EC2}" dt="2024-08-22T09:05:51.770" v="269" actId="26606"/>
          <ac:spMkLst>
            <pc:docMk/>
            <pc:sldMk cId="3698722944" sldId="258"/>
            <ac:spMk id="49" creationId="{DBAF956B-591A-4461-BB3C-79AA176B099A}"/>
          </ac:spMkLst>
        </pc:spChg>
        <pc:spChg chg="add del">
          <ac:chgData name="Churchill, Edward" userId="8f70e742-6609-4d0d-866b-ce8ba51bb63f" providerId="ADAL" clId="{EBC4E246-BDC0-401E-B5EA-AD19F6AB0EC2}" dt="2024-08-22T09:05:51.770" v="269" actId="26606"/>
          <ac:spMkLst>
            <pc:docMk/>
            <pc:sldMk cId="3698722944" sldId="258"/>
            <ac:spMk id="51" creationId="{E8895FAA-0D03-43F6-9594-A8733552E281}"/>
          </ac:spMkLst>
        </pc:spChg>
        <pc:spChg chg="add del">
          <ac:chgData name="Churchill, Edward" userId="8f70e742-6609-4d0d-866b-ce8ba51bb63f" providerId="ADAL" clId="{EBC4E246-BDC0-401E-B5EA-AD19F6AB0EC2}" dt="2024-08-22T09:05:51.770" v="269" actId="26606"/>
          <ac:spMkLst>
            <pc:docMk/>
            <pc:sldMk cId="3698722944" sldId="258"/>
            <ac:spMk id="53" creationId="{918FB696-BC5E-43A4-9768-4BB5278BDC9A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57" creationId="{989BE678-777B-482A-A616-FEDC47B162E5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60" creationId="{D28BE0C3-2102-4820-B88B-A448B1840D14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61" creationId="{C8A3C342-1D03-412F-8DD3-BF519E8E0AE9}"/>
          </ac:spMkLst>
        </pc:spChg>
        <pc:spChg chg="add del">
          <ac:chgData name="Churchill, Edward" userId="8f70e742-6609-4d0d-866b-ce8ba51bb63f" providerId="ADAL" clId="{EBC4E246-BDC0-401E-B5EA-AD19F6AB0EC2}" dt="2024-08-22T09:05:54.901" v="271" actId="26606"/>
          <ac:spMkLst>
            <pc:docMk/>
            <pc:sldMk cId="3698722944" sldId="258"/>
            <ac:spMk id="62" creationId="{81CC9B02-E087-4350-AEBD-2C3CF001AF01}"/>
          </ac:spMkLst>
        </pc:spChg>
        <pc:picChg chg="add mod ord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6" creationId="{F13C4181-B863-EA64-9808-D0514318CCA0}"/>
          </ac:picMkLst>
        </pc:picChg>
        <pc:picChg chg="add del mod modCrop">
          <ac:chgData name="Churchill, Edward" userId="8f70e742-6609-4d0d-866b-ce8ba51bb63f" providerId="ADAL" clId="{EBC4E246-BDC0-401E-B5EA-AD19F6AB0EC2}" dt="2024-08-22T09:09:38.595" v="281" actId="21"/>
          <ac:picMkLst>
            <pc:docMk/>
            <pc:sldMk cId="3698722944" sldId="258"/>
            <ac:picMk id="8" creationId="{63761DD8-5D4B-C64B-8EB1-A15C34D528DD}"/>
          </ac:picMkLst>
        </pc:picChg>
        <pc:picChg chg="add del">
          <ac:chgData name="Churchill, Edward" userId="8f70e742-6609-4d0d-866b-ce8ba51bb63f" providerId="ADAL" clId="{EBC4E246-BDC0-401E-B5EA-AD19F6AB0EC2}" dt="2024-08-22T09:00:15.916" v="3" actId="26606"/>
          <ac:picMkLst>
            <pc:docMk/>
            <pc:sldMk cId="3698722944" sldId="258"/>
            <ac:picMk id="11" creationId="{41B68C77-138E-4BF7-A276-BD0C78A4219F}"/>
          </ac:picMkLst>
        </pc:picChg>
        <pc:picChg chg="add del">
          <ac:chgData name="Churchill, Edward" userId="8f70e742-6609-4d0d-866b-ce8ba51bb63f" providerId="ADAL" clId="{EBC4E246-BDC0-401E-B5EA-AD19F6AB0EC2}" dt="2024-08-22T09:00:15.916" v="3" actId="26606"/>
          <ac:picMkLst>
            <pc:docMk/>
            <pc:sldMk cId="3698722944" sldId="258"/>
            <ac:picMk id="13" creationId="{7C268552-D473-46ED-B1B8-422042C4DEF1}"/>
          </ac:picMkLst>
        </pc:picChg>
        <pc:picChg chg="add del">
          <ac:chgData name="Churchill, Edward" userId="8f70e742-6609-4d0d-866b-ce8ba51bb63f" providerId="ADAL" clId="{EBC4E246-BDC0-401E-B5EA-AD19F6AB0EC2}" dt="2024-08-22T09:00:15.916" v="3" actId="26606"/>
          <ac:picMkLst>
            <pc:docMk/>
            <pc:sldMk cId="3698722944" sldId="258"/>
            <ac:picMk id="17" creationId="{B9238B3E-24AA-439A-B527-6C5DF6D72145}"/>
          </ac:picMkLst>
        </pc:picChg>
        <pc:picChg chg="add del">
          <ac:chgData name="Churchill, Edward" userId="8f70e742-6609-4d0d-866b-ce8ba51bb63f" providerId="ADAL" clId="{EBC4E246-BDC0-401E-B5EA-AD19F6AB0EC2}" dt="2024-08-22T09:00:15.916" v="3" actId="26606"/>
          <ac:picMkLst>
            <pc:docMk/>
            <pc:sldMk cId="3698722944" sldId="258"/>
            <ac:picMk id="19" creationId="{69F01145-BEA3-4CBF-AA21-10077B948CA8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24" creationId="{41B68C77-138E-4BF7-A276-BD0C78A4219F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26" creationId="{7C268552-D473-46ED-B1B8-422042C4DEF1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30" creationId="{B9238B3E-24AA-439A-B527-6C5DF6D72145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31" creationId="{69F01145-BEA3-4CBF-AA21-10077B948CA8}"/>
          </ac:picMkLst>
        </pc:picChg>
        <pc:picChg chg="add del">
          <ac:chgData name="Churchill, Edward" userId="8f70e742-6609-4d0d-866b-ce8ba51bb63f" providerId="ADAL" clId="{EBC4E246-BDC0-401E-B5EA-AD19F6AB0EC2}" dt="2024-08-22T09:05:51.770" v="269" actId="26606"/>
          <ac:picMkLst>
            <pc:docMk/>
            <pc:sldMk cId="3698722944" sldId="258"/>
            <ac:picMk id="37" creationId="{412E3267-7ABE-412B-8580-47EC0D1F61FE}"/>
          </ac:picMkLst>
        </pc:picChg>
        <pc:picChg chg="add del">
          <ac:chgData name="Churchill, Edward" userId="8f70e742-6609-4d0d-866b-ce8ba51bb63f" providerId="ADAL" clId="{EBC4E246-BDC0-401E-B5EA-AD19F6AB0EC2}" dt="2024-08-22T09:05:51.770" v="269" actId="26606"/>
          <ac:picMkLst>
            <pc:docMk/>
            <pc:sldMk cId="3698722944" sldId="258"/>
            <ac:picMk id="39" creationId="{20B62C5A-2250-4380-AB23-DB87446CCED0}"/>
          </ac:picMkLst>
        </pc:picChg>
        <pc:picChg chg="add del">
          <ac:chgData name="Churchill, Edward" userId="8f70e742-6609-4d0d-866b-ce8ba51bb63f" providerId="ADAL" clId="{EBC4E246-BDC0-401E-B5EA-AD19F6AB0EC2}" dt="2024-08-22T09:05:51.770" v="269" actId="26606"/>
          <ac:picMkLst>
            <pc:docMk/>
            <pc:sldMk cId="3698722944" sldId="258"/>
            <ac:picMk id="43" creationId="{D35DA97D-88F8-4249-B650-4FC9FD50A382}"/>
          </ac:picMkLst>
        </pc:picChg>
        <pc:picChg chg="add del">
          <ac:chgData name="Churchill, Edward" userId="8f70e742-6609-4d0d-866b-ce8ba51bb63f" providerId="ADAL" clId="{EBC4E246-BDC0-401E-B5EA-AD19F6AB0EC2}" dt="2024-08-22T09:05:51.770" v="269" actId="26606"/>
          <ac:picMkLst>
            <pc:docMk/>
            <pc:sldMk cId="3698722944" sldId="258"/>
            <ac:picMk id="45" creationId="{43F38673-6E30-4BAE-AC67-0B283EBF4291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55" creationId="{DF19BAF3-7E20-4B9D-B544-BABAEEA1FA75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56" creationId="{950648F4-ABCD-4DF0-8641-76CFB2354721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58" creationId="{CF1EB4BD-9C7E-4AA3-9681-C7EB0DA6250B}"/>
          </ac:picMkLst>
        </pc:picChg>
        <pc:picChg chg="add del">
          <ac:chgData name="Churchill, Edward" userId="8f70e742-6609-4d0d-866b-ce8ba51bb63f" providerId="ADAL" clId="{EBC4E246-BDC0-401E-B5EA-AD19F6AB0EC2}" dt="2024-08-22T09:05:54.901" v="271" actId="26606"/>
          <ac:picMkLst>
            <pc:docMk/>
            <pc:sldMk cId="3698722944" sldId="258"/>
            <ac:picMk id="59" creationId="{94AAE3AA-3759-4D28-B0EF-575F25A5146C}"/>
          </ac:picMkLst>
        </pc:picChg>
      </pc:sldChg>
      <pc:sldChg chg="addSp delSp modSp new del mod">
        <pc:chgData name="Churchill, Edward" userId="8f70e742-6609-4d0d-866b-ce8ba51bb63f" providerId="ADAL" clId="{EBC4E246-BDC0-401E-B5EA-AD19F6AB0EC2}" dt="2024-08-22T09:18:04.155" v="381" actId="2696"/>
        <pc:sldMkLst>
          <pc:docMk/>
          <pc:sldMk cId="1930539135" sldId="259"/>
        </pc:sldMkLst>
        <pc:spChg chg="del">
          <ac:chgData name="Churchill, Edward" userId="8f70e742-6609-4d0d-866b-ce8ba51bb63f" providerId="ADAL" clId="{EBC4E246-BDC0-401E-B5EA-AD19F6AB0EC2}" dt="2024-08-22T09:09:34.753" v="280"/>
          <ac:spMkLst>
            <pc:docMk/>
            <pc:sldMk cId="1930539135" sldId="259"/>
            <ac:spMk id="3" creationId="{3980EC36-B1B5-3531-A840-7AF8E34EAF53}"/>
          </ac:spMkLst>
        </pc:spChg>
        <pc:spChg chg="mod">
          <ac:chgData name="Churchill, Edward" userId="8f70e742-6609-4d0d-866b-ce8ba51bb63f" providerId="ADAL" clId="{EBC4E246-BDC0-401E-B5EA-AD19F6AB0EC2}" dt="2024-08-22T09:09:28.076" v="278"/>
          <ac:spMkLst>
            <pc:docMk/>
            <pc:sldMk cId="1930539135" sldId="259"/>
            <ac:spMk id="4" creationId="{4AC92864-7FAE-57E3-C17F-24D6BEFC3E99}"/>
          </ac:spMkLst>
        </pc:spChg>
        <pc:picChg chg="add mod">
          <ac:chgData name="Churchill, Edward" userId="8f70e742-6609-4d0d-866b-ce8ba51bb63f" providerId="ADAL" clId="{EBC4E246-BDC0-401E-B5EA-AD19F6AB0EC2}" dt="2024-08-22T09:09:34.753" v="280"/>
          <ac:picMkLst>
            <pc:docMk/>
            <pc:sldMk cId="1930539135" sldId="259"/>
            <ac:picMk id="5" creationId="{02681181-8127-CF4B-D45B-23231ABCF83C}"/>
          </ac:picMkLst>
        </pc:picChg>
      </pc:sldChg>
      <pc:sldChg chg="modSp new mod">
        <pc:chgData name="Churchill, Edward" userId="8f70e742-6609-4d0d-866b-ce8ba51bb63f" providerId="ADAL" clId="{EBC4E246-BDC0-401E-B5EA-AD19F6AB0EC2}" dt="2024-08-22T10:40:04.570" v="4696" actId="20577"/>
        <pc:sldMkLst>
          <pc:docMk/>
          <pc:sldMk cId="2862199420" sldId="259"/>
        </pc:sldMkLst>
        <pc:spChg chg="mod">
          <ac:chgData name="Churchill, Edward" userId="8f70e742-6609-4d0d-866b-ce8ba51bb63f" providerId="ADAL" clId="{EBC4E246-BDC0-401E-B5EA-AD19F6AB0EC2}" dt="2024-08-22T09:18:49.636" v="396" actId="20577"/>
          <ac:spMkLst>
            <pc:docMk/>
            <pc:sldMk cId="2862199420" sldId="259"/>
            <ac:spMk id="2" creationId="{97A245C4-65FD-583A-6F1F-D200447C9D05}"/>
          </ac:spMkLst>
        </pc:spChg>
        <pc:spChg chg="mod">
          <ac:chgData name="Churchill, Edward" userId="8f70e742-6609-4d0d-866b-ce8ba51bb63f" providerId="ADAL" clId="{EBC4E246-BDC0-401E-B5EA-AD19F6AB0EC2}" dt="2024-08-22T10:40:04.570" v="4696" actId="20577"/>
          <ac:spMkLst>
            <pc:docMk/>
            <pc:sldMk cId="2862199420" sldId="259"/>
            <ac:spMk id="3" creationId="{AF2DA2DD-0725-EE19-91A9-31250D87199F}"/>
          </ac:spMkLst>
        </pc:spChg>
      </pc:sldChg>
      <pc:sldChg chg="addSp modSp new mod setBg setClrOvrMap">
        <pc:chgData name="Churchill, Edward" userId="8f70e742-6609-4d0d-866b-ce8ba51bb63f" providerId="ADAL" clId="{EBC4E246-BDC0-401E-B5EA-AD19F6AB0EC2}" dt="2024-08-22T09:36:21.713" v="1170" actId="403"/>
        <pc:sldMkLst>
          <pc:docMk/>
          <pc:sldMk cId="1101629835" sldId="260"/>
        </pc:sldMkLst>
        <pc:spChg chg="mod">
          <ac:chgData name="Churchill, Edward" userId="8f70e742-6609-4d0d-866b-ce8ba51bb63f" providerId="ADAL" clId="{EBC4E246-BDC0-401E-B5EA-AD19F6AB0EC2}" dt="2024-08-22T09:35:36.421" v="1157"/>
          <ac:spMkLst>
            <pc:docMk/>
            <pc:sldMk cId="1101629835" sldId="260"/>
            <ac:spMk id="2" creationId="{2FFABB38-9755-7F12-909F-4D3C02A6C1FE}"/>
          </ac:spMkLst>
        </pc:spChg>
        <pc:spChg chg="mod ord">
          <ac:chgData name="Churchill, Edward" userId="8f70e742-6609-4d0d-866b-ce8ba51bb63f" providerId="ADAL" clId="{EBC4E246-BDC0-401E-B5EA-AD19F6AB0EC2}" dt="2024-08-22T09:36:21.713" v="1170" actId="403"/>
          <ac:spMkLst>
            <pc:docMk/>
            <pc:sldMk cId="1101629835" sldId="260"/>
            <ac:spMk id="3" creationId="{9B7CBC20-ABAF-E2F4-F402-F04587948E7F}"/>
          </ac:spMkLst>
        </pc:spChg>
        <pc:spChg chg="add">
          <ac:chgData name="Churchill, Edward" userId="8f70e742-6609-4d0d-866b-ce8ba51bb63f" providerId="ADAL" clId="{EBC4E246-BDC0-401E-B5EA-AD19F6AB0EC2}" dt="2024-08-22T09:34:24.863" v="1148" actId="26606"/>
          <ac:spMkLst>
            <pc:docMk/>
            <pc:sldMk cId="1101629835" sldId="260"/>
            <ac:spMk id="10" creationId="{B4AAD3FD-83A5-4B89-9F8F-01B8870865BE}"/>
          </ac:spMkLst>
        </pc:spChg>
        <pc:spChg chg="add">
          <ac:chgData name="Churchill, Edward" userId="8f70e742-6609-4d0d-866b-ce8ba51bb63f" providerId="ADAL" clId="{EBC4E246-BDC0-401E-B5EA-AD19F6AB0EC2}" dt="2024-08-22T09:34:24.863" v="1148" actId="26606"/>
          <ac:spMkLst>
            <pc:docMk/>
            <pc:sldMk cId="1101629835" sldId="260"/>
            <ac:spMk id="12" creationId="{61752F1D-FC0F-4103-9584-630E643CCDA6}"/>
          </ac:spMkLst>
        </pc:spChg>
        <pc:spChg chg="add">
          <ac:chgData name="Churchill, Edward" userId="8f70e742-6609-4d0d-866b-ce8ba51bb63f" providerId="ADAL" clId="{EBC4E246-BDC0-401E-B5EA-AD19F6AB0EC2}" dt="2024-08-22T09:34:24.863" v="1148" actId="26606"/>
          <ac:spMkLst>
            <pc:docMk/>
            <pc:sldMk cId="1101629835" sldId="260"/>
            <ac:spMk id="14" creationId="{70151CB7-E7DE-4917-B831-01DF9CE01306}"/>
          </ac:spMkLst>
        </pc:spChg>
        <pc:spChg chg="add">
          <ac:chgData name="Churchill, Edward" userId="8f70e742-6609-4d0d-866b-ce8ba51bb63f" providerId="ADAL" clId="{EBC4E246-BDC0-401E-B5EA-AD19F6AB0EC2}" dt="2024-08-22T09:34:24.863" v="1148" actId="26606"/>
          <ac:spMkLst>
            <pc:docMk/>
            <pc:sldMk cId="1101629835" sldId="260"/>
            <ac:spMk id="16" creationId="{A92A1116-1C84-41DF-B803-1F7B0883EC82}"/>
          </ac:spMkLst>
        </pc:spChg>
        <pc:picChg chg="add mod">
          <ac:chgData name="Churchill, Edward" userId="8f70e742-6609-4d0d-866b-ce8ba51bb63f" providerId="ADAL" clId="{EBC4E246-BDC0-401E-B5EA-AD19F6AB0EC2}" dt="2024-08-22T09:34:24.863" v="1148" actId="26606"/>
          <ac:picMkLst>
            <pc:docMk/>
            <pc:sldMk cId="1101629835" sldId="260"/>
            <ac:picMk id="5" creationId="{881A1AE0-7AF8-4744-22E5-CBACE655B926}"/>
          </ac:picMkLst>
        </pc:picChg>
      </pc:sldChg>
      <pc:sldChg chg="addSp delSp modSp new mod setBg modClrScheme setClrOvrMap chgLayout">
        <pc:chgData name="Churchill, Edward" userId="8f70e742-6609-4d0d-866b-ce8ba51bb63f" providerId="ADAL" clId="{EBC4E246-BDC0-401E-B5EA-AD19F6AB0EC2}" dt="2024-08-22T10:03:08.454" v="2190" actId="12"/>
        <pc:sldMkLst>
          <pc:docMk/>
          <pc:sldMk cId="693030211" sldId="261"/>
        </pc:sldMkLst>
        <pc:spChg chg="mod ord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2" creationId="{4E31DF06-0500-D6C7-CCC3-3F60ED0E490B}"/>
          </ac:spMkLst>
        </pc:spChg>
        <pc:spChg chg="del mod ord">
          <ac:chgData name="Churchill, Edward" userId="8f70e742-6609-4d0d-866b-ce8ba51bb63f" providerId="ADAL" clId="{EBC4E246-BDC0-401E-B5EA-AD19F6AB0EC2}" dt="2024-08-22T09:38:58.326" v="1226" actId="700"/>
          <ac:spMkLst>
            <pc:docMk/>
            <pc:sldMk cId="693030211" sldId="261"/>
            <ac:spMk id="3" creationId="{683C6A5F-AACB-6EE3-A510-8BCDCF9E9AD7}"/>
          </ac:spMkLst>
        </pc:spChg>
        <pc:spChg chg="add mod ord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4" creationId="{E1468B7C-69CC-40FB-1FA6-1619947859FC}"/>
          </ac:spMkLst>
        </pc:spChg>
        <pc:spChg chg="add mod ord">
          <ac:chgData name="Churchill, Edward" userId="8f70e742-6609-4d0d-866b-ce8ba51bb63f" providerId="ADAL" clId="{EBC4E246-BDC0-401E-B5EA-AD19F6AB0EC2}" dt="2024-08-22T10:03:08.454" v="2190" actId="12"/>
          <ac:spMkLst>
            <pc:docMk/>
            <pc:sldMk cId="693030211" sldId="261"/>
            <ac:spMk id="5" creationId="{A509D1DF-C847-5E21-034A-D1A91A750C17}"/>
          </ac:spMkLst>
        </pc:spChg>
        <pc:spChg chg="add mod ord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6" creationId="{A127EBB8-C5A5-14B5-B6A3-FB7D7A306C69}"/>
          </ac:spMkLst>
        </pc:spChg>
        <pc:spChg chg="add mod ord">
          <ac:chgData name="Churchill, Edward" userId="8f70e742-6609-4d0d-866b-ce8ba51bb63f" providerId="ADAL" clId="{EBC4E246-BDC0-401E-B5EA-AD19F6AB0EC2}" dt="2024-08-22T10:02:59.531" v="2186" actId="12"/>
          <ac:spMkLst>
            <pc:docMk/>
            <pc:sldMk cId="693030211" sldId="261"/>
            <ac:spMk id="7" creationId="{F0D0EBA8-9ECB-39DB-C69B-C5C4633D8DE7}"/>
          </ac:spMkLst>
        </pc:spChg>
        <pc:spChg chg="add del">
          <ac:chgData name="Churchill, Edward" userId="8f70e742-6609-4d0d-866b-ce8ba51bb63f" providerId="ADAL" clId="{EBC4E246-BDC0-401E-B5EA-AD19F6AB0EC2}" dt="2024-08-22T09:53:22.174" v="1828" actId="26606"/>
          <ac:spMkLst>
            <pc:docMk/>
            <pc:sldMk cId="693030211" sldId="261"/>
            <ac:spMk id="20" creationId="{C393B4A7-6ABF-423D-A762-3CDB4897A833}"/>
          </ac:spMkLst>
        </pc:spChg>
        <pc:spChg chg="add del">
          <ac:chgData name="Churchill, Edward" userId="8f70e742-6609-4d0d-866b-ce8ba51bb63f" providerId="ADAL" clId="{EBC4E246-BDC0-401E-B5EA-AD19F6AB0EC2}" dt="2024-08-22T09:53:22.174" v="1828" actId="26606"/>
          <ac:spMkLst>
            <pc:docMk/>
            <pc:sldMk cId="693030211" sldId="261"/>
            <ac:spMk id="26" creationId="{01AD250C-F2EA-449F-9B14-DF5BB674C500}"/>
          </ac:spMkLst>
        </pc:spChg>
        <pc:spChg chg="add del">
          <ac:chgData name="Churchill, Edward" userId="8f70e742-6609-4d0d-866b-ce8ba51bb63f" providerId="ADAL" clId="{EBC4E246-BDC0-401E-B5EA-AD19F6AB0EC2}" dt="2024-08-22T09:53:22.174" v="1828" actId="26606"/>
          <ac:spMkLst>
            <pc:docMk/>
            <pc:sldMk cId="693030211" sldId="261"/>
            <ac:spMk id="28" creationId="{47AEA421-5F29-4BA7-9360-2501B5987921}"/>
          </ac:spMkLst>
        </pc:spChg>
        <pc:spChg chg="add del">
          <ac:chgData name="Churchill, Edward" userId="8f70e742-6609-4d0d-866b-ce8ba51bb63f" providerId="ADAL" clId="{EBC4E246-BDC0-401E-B5EA-AD19F6AB0EC2}" dt="2024-08-22T09:53:22.174" v="1828" actId="26606"/>
          <ac:spMkLst>
            <pc:docMk/>
            <pc:sldMk cId="693030211" sldId="261"/>
            <ac:spMk id="30" creationId="{9348F0CB-4904-4DEF-BDD4-ADEC2DCCCBD7}"/>
          </ac:spMkLst>
        </pc:spChg>
        <pc:spChg chg="add del">
          <ac:chgData name="Churchill, Edward" userId="8f70e742-6609-4d0d-866b-ce8ba51bb63f" providerId="ADAL" clId="{EBC4E246-BDC0-401E-B5EA-AD19F6AB0EC2}" dt="2024-08-22T09:53:22.174" v="1828" actId="26606"/>
          <ac:spMkLst>
            <pc:docMk/>
            <pc:sldMk cId="693030211" sldId="261"/>
            <ac:spMk id="32" creationId="{1583E1B8-79B3-49BB-8704-58E4AB1AF213}"/>
          </ac:spMkLst>
        </pc:spChg>
        <pc:spChg chg="add del">
          <ac:chgData name="Churchill, Edward" userId="8f70e742-6609-4d0d-866b-ce8ba51bb63f" providerId="ADAL" clId="{EBC4E246-BDC0-401E-B5EA-AD19F6AB0EC2}" dt="2024-08-22T09:53:22.174" v="1828" actId="26606"/>
          <ac:spMkLst>
            <pc:docMk/>
            <pc:sldMk cId="693030211" sldId="261"/>
            <ac:spMk id="34" creationId="{7BB34D5F-2B87-438E-8236-69C6068D47A4}"/>
          </ac:spMkLst>
        </pc:spChg>
        <pc:spChg chg="add del">
          <ac:chgData name="Churchill, Edward" userId="8f70e742-6609-4d0d-866b-ce8ba51bb63f" providerId="ADAL" clId="{EBC4E246-BDC0-401E-B5EA-AD19F6AB0EC2}" dt="2024-08-22T09:53:26.551" v="1830" actId="26606"/>
          <ac:spMkLst>
            <pc:docMk/>
            <pc:sldMk cId="693030211" sldId="261"/>
            <ac:spMk id="38" creationId="{C393B4A7-6ABF-423D-A762-3CDB4897A833}"/>
          </ac:spMkLst>
        </pc:spChg>
        <pc:spChg chg="add del">
          <ac:chgData name="Churchill, Edward" userId="8f70e742-6609-4d0d-866b-ce8ba51bb63f" providerId="ADAL" clId="{EBC4E246-BDC0-401E-B5EA-AD19F6AB0EC2}" dt="2024-08-22T09:53:26.551" v="1830" actId="26606"/>
          <ac:spMkLst>
            <pc:docMk/>
            <pc:sldMk cId="693030211" sldId="261"/>
            <ac:spMk id="41" creationId="{01AD250C-F2EA-449F-9B14-DF5BB674C500}"/>
          </ac:spMkLst>
        </pc:spChg>
        <pc:spChg chg="add del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45" creationId="{C393B4A7-6ABF-423D-A762-3CDB4897A833}"/>
          </ac:spMkLst>
        </pc:spChg>
        <pc:spChg chg="add del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48" creationId="{01AD250C-F2EA-449F-9B14-DF5BB674C500}"/>
          </ac:spMkLst>
        </pc:spChg>
        <pc:spChg chg="add del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49" creationId="{47AEA421-5F29-4BA7-9360-2501B5987921}"/>
          </ac:spMkLst>
        </pc:spChg>
        <pc:spChg chg="add del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50" creationId="{9348F0CB-4904-4DEF-BDD4-ADEC2DCCCBD7}"/>
          </ac:spMkLst>
        </pc:spChg>
        <pc:spChg chg="add del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51" creationId="{1583E1B8-79B3-49BB-8704-58E4AB1AF213}"/>
          </ac:spMkLst>
        </pc:spChg>
        <pc:spChg chg="add del">
          <ac:chgData name="Churchill, Edward" userId="8f70e742-6609-4d0d-866b-ce8ba51bb63f" providerId="ADAL" clId="{EBC4E246-BDC0-401E-B5EA-AD19F6AB0EC2}" dt="2024-08-22T09:53:35.107" v="1834" actId="26606"/>
          <ac:spMkLst>
            <pc:docMk/>
            <pc:sldMk cId="693030211" sldId="261"/>
            <ac:spMk id="52" creationId="{7BB34D5F-2B87-438E-8236-69C6068D47A4}"/>
          </ac:spMkLst>
        </pc:spChg>
        <pc:picChg chg="add mod">
          <ac:chgData name="Churchill, Edward" userId="8f70e742-6609-4d0d-866b-ce8ba51bb63f" providerId="ADAL" clId="{EBC4E246-BDC0-401E-B5EA-AD19F6AB0EC2}" dt="2024-08-22T09:53:35.107" v="1834" actId="26606"/>
          <ac:picMkLst>
            <pc:docMk/>
            <pc:sldMk cId="693030211" sldId="261"/>
            <ac:picMk id="9" creationId="{50F026E3-457D-E7AB-FA59-EDCC94768486}"/>
          </ac:picMkLst>
        </pc:picChg>
        <pc:picChg chg="add mod">
          <ac:chgData name="Churchill, Edward" userId="8f70e742-6609-4d0d-866b-ce8ba51bb63f" providerId="ADAL" clId="{EBC4E246-BDC0-401E-B5EA-AD19F6AB0EC2}" dt="2024-08-22T10:02:12.282" v="2180" actId="14100"/>
          <ac:picMkLst>
            <pc:docMk/>
            <pc:sldMk cId="693030211" sldId="261"/>
            <ac:picMk id="11" creationId="{44EB06F9-EB5E-37F1-98AF-7010A6849DD1}"/>
          </ac:picMkLst>
        </pc:picChg>
        <pc:picChg chg="add mod">
          <ac:chgData name="Churchill, Edward" userId="8f70e742-6609-4d0d-866b-ce8ba51bb63f" providerId="ADAL" clId="{EBC4E246-BDC0-401E-B5EA-AD19F6AB0EC2}" dt="2024-08-22T10:02:39.436" v="2182" actId="14100"/>
          <ac:picMkLst>
            <pc:docMk/>
            <pc:sldMk cId="693030211" sldId="261"/>
            <ac:picMk id="13" creationId="{71135186-1EF2-5239-C90B-AF4BD42EE645}"/>
          </ac:picMkLst>
        </pc:picChg>
        <pc:picChg chg="add mod">
          <ac:chgData name="Churchill, Edward" userId="8f70e742-6609-4d0d-866b-ce8ba51bb63f" providerId="ADAL" clId="{EBC4E246-BDC0-401E-B5EA-AD19F6AB0EC2}" dt="2024-08-22T10:02:07.206" v="2179" actId="1076"/>
          <ac:picMkLst>
            <pc:docMk/>
            <pc:sldMk cId="693030211" sldId="261"/>
            <ac:picMk id="15" creationId="{164D8954-3FB6-9064-8767-974A0CB6A2ED}"/>
          </ac:picMkLst>
        </pc:picChg>
        <pc:picChg chg="add del">
          <ac:chgData name="Churchill, Edward" userId="8f70e742-6609-4d0d-866b-ce8ba51bb63f" providerId="ADAL" clId="{EBC4E246-BDC0-401E-B5EA-AD19F6AB0EC2}" dt="2024-08-22T09:53:22.174" v="1828" actId="26606"/>
          <ac:picMkLst>
            <pc:docMk/>
            <pc:sldMk cId="693030211" sldId="261"/>
            <ac:picMk id="16" creationId="{F1B8F9CB-890B-4CB8-B503-188A763E2FC1}"/>
          </ac:picMkLst>
        </pc:picChg>
        <pc:picChg chg="add del">
          <ac:chgData name="Churchill, Edward" userId="8f70e742-6609-4d0d-866b-ce8ba51bb63f" providerId="ADAL" clId="{EBC4E246-BDC0-401E-B5EA-AD19F6AB0EC2}" dt="2024-08-22T09:53:22.174" v="1828" actId="26606"/>
          <ac:picMkLst>
            <pc:docMk/>
            <pc:sldMk cId="693030211" sldId="261"/>
            <ac:picMk id="18" creationId="{AA632AB4-3837-4FD0-8B62-0A18B573F46D}"/>
          </ac:picMkLst>
        </pc:picChg>
        <pc:picChg chg="add del">
          <ac:chgData name="Churchill, Edward" userId="8f70e742-6609-4d0d-866b-ce8ba51bb63f" providerId="ADAL" clId="{EBC4E246-BDC0-401E-B5EA-AD19F6AB0EC2}" dt="2024-08-22T09:53:22.174" v="1828" actId="26606"/>
          <ac:picMkLst>
            <pc:docMk/>
            <pc:sldMk cId="693030211" sldId="261"/>
            <ac:picMk id="22" creationId="{9CD2319A-6FA9-4EFB-9EDF-7304467425E8}"/>
          </ac:picMkLst>
        </pc:picChg>
        <pc:picChg chg="add del">
          <ac:chgData name="Churchill, Edward" userId="8f70e742-6609-4d0d-866b-ce8ba51bb63f" providerId="ADAL" clId="{EBC4E246-BDC0-401E-B5EA-AD19F6AB0EC2}" dt="2024-08-22T09:53:22.174" v="1828" actId="26606"/>
          <ac:picMkLst>
            <pc:docMk/>
            <pc:sldMk cId="693030211" sldId="261"/>
            <ac:picMk id="24" creationId="{D1692A93-3514-4486-8B67-CCA4E0259BCB}"/>
          </ac:picMkLst>
        </pc:picChg>
        <pc:picChg chg="add del">
          <ac:chgData name="Churchill, Edward" userId="8f70e742-6609-4d0d-866b-ce8ba51bb63f" providerId="ADAL" clId="{EBC4E246-BDC0-401E-B5EA-AD19F6AB0EC2}" dt="2024-08-22T09:53:26.551" v="1830" actId="26606"/>
          <ac:picMkLst>
            <pc:docMk/>
            <pc:sldMk cId="693030211" sldId="261"/>
            <ac:picMk id="36" creationId="{F1B8F9CB-890B-4CB8-B503-188A763E2FC1}"/>
          </ac:picMkLst>
        </pc:picChg>
        <pc:picChg chg="add del">
          <ac:chgData name="Churchill, Edward" userId="8f70e742-6609-4d0d-866b-ce8ba51bb63f" providerId="ADAL" clId="{EBC4E246-BDC0-401E-B5EA-AD19F6AB0EC2}" dt="2024-08-22T09:53:26.551" v="1830" actId="26606"/>
          <ac:picMkLst>
            <pc:docMk/>
            <pc:sldMk cId="693030211" sldId="261"/>
            <ac:picMk id="37" creationId="{AA632AB4-3837-4FD0-8B62-0A18B573F46D}"/>
          </ac:picMkLst>
        </pc:picChg>
        <pc:picChg chg="add del">
          <ac:chgData name="Churchill, Edward" userId="8f70e742-6609-4d0d-866b-ce8ba51bb63f" providerId="ADAL" clId="{EBC4E246-BDC0-401E-B5EA-AD19F6AB0EC2}" dt="2024-08-22T09:53:26.551" v="1830" actId="26606"/>
          <ac:picMkLst>
            <pc:docMk/>
            <pc:sldMk cId="693030211" sldId="261"/>
            <ac:picMk id="39" creationId="{9CD2319A-6FA9-4EFB-9EDF-7304467425E8}"/>
          </ac:picMkLst>
        </pc:picChg>
        <pc:picChg chg="add del">
          <ac:chgData name="Churchill, Edward" userId="8f70e742-6609-4d0d-866b-ce8ba51bb63f" providerId="ADAL" clId="{EBC4E246-BDC0-401E-B5EA-AD19F6AB0EC2}" dt="2024-08-22T09:53:26.551" v="1830" actId="26606"/>
          <ac:picMkLst>
            <pc:docMk/>
            <pc:sldMk cId="693030211" sldId="261"/>
            <ac:picMk id="40" creationId="{D1692A93-3514-4486-8B67-CCA4E0259BCB}"/>
          </ac:picMkLst>
        </pc:picChg>
        <pc:picChg chg="add del">
          <ac:chgData name="Churchill, Edward" userId="8f70e742-6609-4d0d-866b-ce8ba51bb63f" providerId="ADAL" clId="{EBC4E246-BDC0-401E-B5EA-AD19F6AB0EC2}" dt="2024-08-22T09:53:35.107" v="1834" actId="26606"/>
          <ac:picMkLst>
            <pc:docMk/>
            <pc:sldMk cId="693030211" sldId="261"/>
            <ac:picMk id="43" creationId="{F1B8F9CB-890B-4CB8-B503-188A763E2FC1}"/>
          </ac:picMkLst>
        </pc:picChg>
        <pc:picChg chg="add del">
          <ac:chgData name="Churchill, Edward" userId="8f70e742-6609-4d0d-866b-ce8ba51bb63f" providerId="ADAL" clId="{EBC4E246-BDC0-401E-B5EA-AD19F6AB0EC2}" dt="2024-08-22T09:53:35.107" v="1834" actId="26606"/>
          <ac:picMkLst>
            <pc:docMk/>
            <pc:sldMk cId="693030211" sldId="261"/>
            <ac:picMk id="44" creationId="{AA632AB4-3837-4FD0-8B62-0A18B573F46D}"/>
          </ac:picMkLst>
        </pc:picChg>
        <pc:picChg chg="add del">
          <ac:chgData name="Churchill, Edward" userId="8f70e742-6609-4d0d-866b-ce8ba51bb63f" providerId="ADAL" clId="{EBC4E246-BDC0-401E-B5EA-AD19F6AB0EC2}" dt="2024-08-22T09:53:35.107" v="1834" actId="26606"/>
          <ac:picMkLst>
            <pc:docMk/>
            <pc:sldMk cId="693030211" sldId="261"/>
            <ac:picMk id="46" creationId="{9CD2319A-6FA9-4EFB-9EDF-7304467425E8}"/>
          </ac:picMkLst>
        </pc:picChg>
        <pc:picChg chg="add del">
          <ac:chgData name="Churchill, Edward" userId="8f70e742-6609-4d0d-866b-ce8ba51bb63f" providerId="ADAL" clId="{EBC4E246-BDC0-401E-B5EA-AD19F6AB0EC2}" dt="2024-08-22T09:53:35.107" v="1834" actId="26606"/>
          <ac:picMkLst>
            <pc:docMk/>
            <pc:sldMk cId="693030211" sldId="261"/>
            <ac:picMk id="47" creationId="{D1692A93-3514-4486-8B67-CCA4E0259BCB}"/>
          </ac:picMkLst>
        </pc:picChg>
      </pc:sldChg>
      <pc:sldChg chg="addSp delSp modSp new mod setBg modClrScheme setClrOvrMap chgLayout">
        <pc:chgData name="Churchill, Edward" userId="8f70e742-6609-4d0d-866b-ce8ba51bb63f" providerId="ADAL" clId="{EBC4E246-BDC0-401E-B5EA-AD19F6AB0EC2}" dt="2024-08-22T10:09:26.113" v="2355" actId="20577"/>
        <pc:sldMkLst>
          <pc:docMk/>
          <pc:sldMk cId="3464043933" sldId="262"/>
        </pc:sldMkLst>
        <pc:spChg chg="mod or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2" creationId="{DE30FC2E-9E86-5396-95BD-B7B895C9D3BB}"/>
          </ac:spMkLst>
        </pc:spChg>
        <pc:spChg chg="del">
          <ac:chgData name="Churchill, Edward" userId="8f70e742-6609-4d0d-866b-ce8ba51bb63f" providerId="ADAL" clId="{EBC4E246-BDC0-401E-B5EA-AD19F6AB0EC2}" dt="2024-08-22T10:05:59.108" v="2221" actId="22"/>
          <ac:spMkLst>
            <pc:docMk/>
            <pc:sldMk cId="3464043933" sldId="262"/>
            <ac:spMk id="3" creationId="{E6ACF8C4-8E6D-F3CE-DC4B-CC8126F5BEF2}"/>
          </ac:spMkLst>
        </pc:spChg>
        <pc:spChg chg="add mod ord">
          <ac:chgData name="Churchill, Edward" userId="8f70e742-6609-4d0d-866b-ce8ba51bb63f" providerId="ADAL" clId="{EBC4E246-BDC0-401E-B5EA-AD19F6AB0EC2}" dt="2024-08-22T10:09:26.113" v="2355" actId="20577"/>
          <ac:spMkLst>
            <pc:docMk/>
            <pc:sldMk cId="3464043933" sldId="262"/>
            <ac:spMk id="6" creationId="{11F1D1BD-F780-5DB5-333E-CC4AF8E227F6}"/>
          </ac:spMkLst>
        </pc:spChg>
        <pc:spChg chg="add del">
          <ac:chgData name="Churchill, Edward" userId="8f70e742-6609-4d0d-866b-ce8ba51bb63f" providerId="ADAL" clId="{EBC4E246-BDC0-401E-B5EA-AD19F6AB0EC2}" dt="2024-08-22T10:08:46.976" v="2347" actId="26606"/>
          <ac:spMkLst>
            <pc:docMk/>
            <pc:sldMk cId="3464043933" sldId="262"/>
            <ac:spMk id="15" creationId="{4AC0CD9D-7610-4620-93B4-798CCD9AB581}"/>
          </ac:spMkLst>
        </pc:spChg>
        <pc:spChg chg="add del">
          <ac:chgData name="Churchill, Edward" userId="8f70e742-6609-4d0d-866b-ce8ba51bb63f" providerId="ADAL" clId="{EBC4E246-BDC0-401E-B5EA-AD19F6AB0EC2}" dt="2024-08-22T10:08:46.976" v="2347" actId="26606"/>
          <ac:spMkLst>
            <pc:docMk/>
            <pc:sldMk cId="3464043933" sldId="262"/>
            <ac:spMk id="21" creationId="{DE4D62F9-188E-4530-84C2-24BDEE4BEB82}"/>
          </ac:spMkLst>
        </pc:spChg>
        <pc:spChg chg="add del">
          <ac:chgData name="Churchill, Edward" userId="8f70e742-6609-4d0d-866b-ce8ba51bb63f" providerId="ADAL" clId="{EBC4E246-BDC0-401E-B5EA-AD19F6AB0EC2}" dt="2024-08-22T10:08:46.976" v="2347" actId="26606"/>
          <ac:spMkLst>
            <pc:docMk/>
            <pc:sldMk cId="3464043933" sldId="262"/>
            <ac:spMk id="23" creationId="{D27CF008-4B18-436D-B2D5-C1346C12438E}"/>
          </ac:spMkLst>
        </pc:spChg>
        <pc:spChg chg="add del">
          <ac:chgData name="Churchill, Edward" userId="8f70e742-6609-4d0d-866b-ce8ba51bb63f" providerId="ADAL" clId="{EBC4E246-BDC0-401E-B5EA-AD19F6AB0EC2}" dt="2024-08-22T10:08:46.976" v="2347" actId="26606"/>
          <ac:spMkLst>
            <pc:docMk/>
            <pc:sldMk cId="3464043933" sldId="262"/>
            <ac:spMk id="25" creationId="{CE22DAD8-5F67-4B73-ADA9-06EF381F7AD6}"/>
          </ac:spMkLst>
        </pc:spChg>
        <pc:spChg chg="add del">
          <ac:chgData name="Churchill, Edward" userId="8f70e742-6609-4d0d-866b-ce8ba51bb63f" providerId="ADAL" clId="{EBC4E246-BDC0-401E-B5EA-AD19F6AB0EC2}" dt="2024-08-22T10:08:46.976" v="2347" actId="26606"/>
          <ac:spMkLst>
            <pc:docMk/>
            <pc:sldMk cId="3464043933" sldId="262"/>
            <ac:spMk id="27" creationId="{E4F17063-EDA4-417B-946F-BA357F3B390D}"/>
          </ac:spMkLst>
        </pc:spChg>
        <pc:spChg chg="add del">
          <ac:chgData name="Churchill, Edward" userId="8f70e742-6609-4d0d-866b-ce8ba51bb63f" providerId="ADAL" clId="{EBC4E246-BDC0-401E-B5EA-AD19F6AB0EC2}" dt="2024-08-22T10:08:46.976" v="2347" actId="26606"/>
          <ac:spMkLst>
            <pc:docMk/>
            <pc:sldMk cId="3464043933" sldId="262"/>
            <ac:spMk id="29" creationId="{D36F3EEA-55D4-4677-80E7-92D00B8F343B}"/>
          </ac:spMkLst>
        </pc:spChg>
        <pc:spChg chg="add del">
          <ac:chgData name="Churchill, Edward" userId="8f70e742-6609-4d0d-866b-ce8ba51bb63f" providerId="ADAL" clId="{EBC4E246-BDC0-401E-B5EA-AD19F6AB0EC2}" dt="2024-08-22T10:08:48.284" v="2349" actId="26606"/>
          <ac:spMkLst>
            <pc:docMk/>
            <pc:sldMk cId="3464043933" sldId="262"/>
            <ac:spMk id="33" creationId="{4AC0CD9D-7610-4620-93B4-798CCD9AB581}"/>
          </ac:spMkLst>
        </pc:spChg>
        <pc:spChg chg="add del">
          <ac:chgData name="Churchill, Edward" userId="8f70e742-6609-4d0d-866b-ce8ba51bb63f" providerId="ADAL" clId="{EBC4E246-BDC0-401E-B5EA-AD19F6AB0EC2}" dt="2024-08-22T10:08:48.284" v="2349" actId="26606"/>
          <ac:spMkLst>
            <pc:docMk/>
            <pc:sldMk cId="3464043933" sldId="262"/>
            <ac:spMk id="36" creationId="{DE4D62F9-188E-4530-84C2-24BDEE4BEB82}"/>
          </ac:spMkLst>
        </pc:spChg>
        <pc:spChg chg="add del">
          <ac:chgData name="Churchill, Edward" userId="8f70e742-6609-4d0d-866b-ce8ba51bb63f" providerId="ADAL" clId="{EBC4E246-BDC0-401E-B5EA-AD19F6AB0EC2}" dt="2024-08-22T10:08:48.284" v="2349" actId="26606"/>
          <ac:spMkLst>
            <pc:docMk/>
            <pc:sldMk cId="3464043933" sldId="262"/>
            <ac:spMk id="37" creationId="{20F6071B-48FA-4685-A9C9-A7B21E1C14CC}"/>
          </ac:spMkLst>
        </pc:spChg>
        <pc:spChg chg="add del">
          <ac:chgData name="Churchill, Edward" userId="8f70e742-6609-4d0d-866b-ce8ba51bb63f" providerId="ADAL" clId="{EBC4E246-BDC0-401E-B5EA-AD19F6AB0EC2}" dt="2024-08-22T10:08:48.284" v="2349" actId="26606"/>
          <ac:spMkLst>
            <pc:docMk/>
            <pc:sldMk cId="3464043933" sldId="262"/>
            <ac:spMk id="38" creationId="{8C56044C-1580-4C45-8AA3-F2A07478B455}"/>
          </ac:spMkLst>
        </pc:spChg>
        <pc:spChg chg="add del">
          <ac:chgData name="Churchill, Edward" userId="8f70e742-6609-4d0d-866b-ce8ba51bb63f" providerId="ADAL" clId="{EBC4E246-BDC0-401E-B5EA-AD19F6AB0EC2}" dt="2024-08-22T10:08:48.284" v="2349" actId="26606"/>
          <ac:spMkLst>
            <pc:docMk/>
            <pc:sldMk cId="3464043933" sldId="262"/>
            <ac:spMk id="39" creationId="{51A8E3CE-561F-42BE-B6A2-FBE96F9A8280}"/>
          </ac:spMkLst>
        </pc:spChg>
        <pc:spChg chg="add del">
          <ac:chgData name="Churchill, Edward" userId="8f70e742-6609-4d0d-866b-ce8ba51bb63f" providerId="ADAL" clId="{EBC4E246-BDC0-401E-B5EA-AD19F6AB0EC2}" dt="2024-08-22T10:08:48.284" v="2349" actId="26606"/>
          <ac:spMkLst>
            <pc:docMk/>
            <pc:sldMk cId="3464043933" sldId="262"/>
            <ac:spMk id="40" creationId="{7DE548AA-7E1A-497C-8B79-C74F42ACFB16}"/>
          </ac:spMkLst>
        </pc:spChg>
        <pc:spChg chg="add del">
          <ac:chgData name="Churchill, Edward" userId="8f70e742-6609-4d0d-866b-ce8ba51bb63f" providerId="ADAL" clId="{EBC4E246-BDC0-401E-B5EA-AD19F6AB0EC2}" dt="2024-08-22T10:08:48.964" v="2351" actId="26606"/>
          <ac:spMkLst>
            <pc:docMk/>
            <pc:sldMk cId="3464043933" sldId="262"/>
            <ac:spMk id="44" creationId="{4AC0CD9D-7610-4620-93B4-798CCD9AB581}"/>
          </ac:spMkLst>
        </pc:spChg>
        <pc:spChg chg="add del">
          <ac:chgData name="Churchill, Edward" userId="8f70e742-6609-4d0d-866b-ce8ba51bb63f" providerId="ADAL" clId="{EBC4E246-BDC0-401E-B5EA-AD19F6AB0EC2}" dt="2024-08-22T10:08:48.964" v="2351" actId="26606"/>
          <ac:spMkLst>
            <pc:docMk/>
            <pc:sldMk cId="3464043933" sldId="262"/>
            <ac:spMk id="47" creationId="{DE4D62F9-188E-4530-84C2-24BDEE4BEB82}"/>
          </ac:spMkLst>
        </pc:spChg>
        <pc:spChg chg="add del">
          <ac:chgData name="Churchill, Edward" userId="8f70e742-6609-4d0d-866b-ce8ba51bb63f" providerId="ADAL" clId="{EBC4E246-BDC0-401E-B5EA-AD19F6AB0EC2}" dt="2024-08-22T10:08:48.964" v="2351" actId="26606"/>
          <ac:spMkLst>
            <pc:docMk/>
            <pc:sldMk cId="3464043933" sldId="262"/>
            <ac:spMk id="48" creationId="{D27CF008-4B18-436D-B2D5-C1346C12438E}"/>
          </ac:spMkLst>
        </pc:spChg>
        <pc:spChg chg="add del">
          <ac:chgData name="Churchill, Edward" userId="8f70e742-6609-4d0d-866b-ce8ba51bb63f" providerId="ADAL" clId="{EBC4E246-BDC0-401E-B5EA-AD19F6AB0EC2}" dt="2024-08-22T10:08:48.964" v="2351" actId="26606"/>
          <ac:spMkLst>
            <pc:docMk/>
            <pc:sldMk cId="3464043933" sldId="262"/>
            <ac:spMk id="49" creationId="{CE22DAD8-5F67-4B73-ADA9-06EF381F7AD6}"/>
          </ac:spMkLst>
        </pc:spChg>
        <pc:spChg chg="add del">
          <ac:chgData name="Churchill, Edward" userId="8f70e742-6609-4d0d-866b-ce8ba51bb63f" providerId="ADAL" clId="{EBC4E246-BDC0-401E-B5EA-AD19F6AB0EC2}" dt="2024-08-22T10:08:48.964" v="2351" actId="26606"/>
          <ac:spMkLst>
            <pc:docMk/>
            <pc:sldMk cId="3464043933" sldId="262"/>
            <ac:spMk id="50" creationId="{E4F17063-EDA4-417B-946F-BA357F3B390D}"/>
          </ac:spMkLst>
        </pc:spChg>
        <pc:spChg chg="add del">
          <ac:chgData name="Churchill, Edward" userId="8f70e742-6609-4d0d-866b-ce8ba51bb63f" providerId="ADAL" clId="{EBC4E246-BDC0-401E-B5EA-AD19F6AB0EC2}" dt="2024-08-22T10:08:48.964" v="2351" actId="26606"/>
          <ac:spMkLst>
            <pc:docMk/>
            <pc:sldMk cId="3464043933" sldId="262"/>
            <ac:spMk id="51" creationId="{D36F3EEA-55D4-4677-80E7-92D00B8F343B}"/>
          </ac:spMkLst>
        </pc:spChg>
        <pc:spChg chg="add del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55" creationId="{4AC0CD9D-7610-4620-93B4-798CCD9AB581}"/>
          </ac:spMkLst>
        </pc:spChg>
        <pc:spChg chg="add del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58" creationId="{DE4D62F9-188E-4530-84C2-24BDEE4BEB82}"/>
          </ac:spMkLst>
        </pc:spChg>
        <pc:spChg chg="add del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59" creationId="{20F6071B-48FA-4685-A9C9-A7B21E1C14CC}"/>
          </ac:spMkLst>
        </pc:spChg>
        <pc:spChg chg="add del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60" creationId="{8C56044C-1580-4C45-8AA3-F2A07478B455}"/>
          </ac:spMkLst>
        </pc:spChg>
        <pc:spChg chg="add del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61" creationId="{51A8E3CE-561F-42BE-B6A2-FBE96F9A8280}"/>
          </ac:spMkLst>
        </pc:spChg>
        <pc:spChg chg="add del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62" creationId="{7DE548AA-7E1A-497C-8B79-C74F42ACFB16}"/>
          </ac:spMkLst>
        </pc:spChg>
        <pc:spChg chg="ad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71" creationId="{4AC0CD9D-7610-4620-93B4-798CCD9AB581}"/>
          </ac:spMkLst>
        </pc:spChg>
        <pc:spChg chg="ad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77" creationId="{DE4D62F9-188E-4530-84C2-24BDEE4BEB82}"/>
          </ac:spMkLst>
        </pc:spChg>
        <pc:spChg chg="ad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79" creationId="{757B325C-3E35-45CF-9D07-3BCB281F3B9C}"/>
          </ac:spMkLst>
        </pc:spChg>
        <pc:spChg chg="ad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81" creationId="{C24BEC42-AFF3-40D1-93A2-A27A42E1E23C}"/>
          </ac:spMkLst>
        </pc:spChg>
        <pc:spChg chg="ad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83" creationId="{608F427C-1EC9-4280-9367-F2B3AA063E82}"/>
          </ac:spMkLst>
        </pc:spChg>
        <pc:spChg chg="add">
          <ac:chgData name="Churchill, Edward" userId="8f70e742-6609-4d0d-866b-ce8ba51bb63f" providerId="ADAL" clId="{EBC4E246-BDC0-401E-B5EA-AD19F6AB0EC2}" dt="2024-08-22T10:09:02.728" v="2353" actId="26606"/>
          <ac:spMkLst>
            <pc:docMk/>
            <pc:sldMk cId="3464043933" sldId="262"/>
            <ac:spMk id="85" creationId="{F98810A7-E114-447A-A7D6-69B27CFB5650}"/>
          </ac:spMkLst>
        </pc:spChg>
        <pc:picChg chg="add mod ord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5" creationId="{80B6626B-E75E-68A8-5574-49C0E2DAAFF9}"/>
          </ac:picMkLst>
        </pc:picChg>
        <pc:picChg chg="add del">
          <ac:chgData name="Churchill, Edward" userId="8f70e742-6609-4d0d-866b-ce8ba51bb63f" providerId="ADAL" clId="{EBC4E246-BDC0-401E-B5EA-AD19F6AB0EC2}" dt="2024-08-22T10:08:46.976" v="2347" actId="26606"/>
          <ac:picMkLst>
            <pc:docMk/>
            <pc:sldMk cId="3464043933" sldId="262"/>
            <ac:picMk id="11" creationId="{41B68C77-138E-4BF7-A276-BD0C78A4219F}"/>
          </ac:picMkLst>
        </pc:picChg>
        <pc:picChg chg="add del">
          <ac:chgData name="Churchill, Edward" userId="8f70e742-6609-4d0d-866b-ce8ba51bb63f" providerId="ADAL" clId="{EBC4E246-BDC0-401E-B5EA-AD19F6AB0EC2}" dt="2024-08-22T10:08:46.976" v="2347" actId="26606"/>
          <ac:picMkLst>
            <pc:docMk/>
            <pc:sldMk cId="3464043933" sldId="262"/>
            <ac:picMk id="13" creationId="{7C268552-D473-46ED-B1B8-422042C4DEF1}"/>
          </ac:picMkLst>
        </pc:picChg>
        <pc:picChg chg="add del">
          <ac:chgData name="Churchill, Edward" userId="8f70e742-6609-4d0d-866b-ce8ba51bb63f" providerId="ADAL" clId="{EBC4E246-BDC0-401E-B5EA-AD19F6AB0EC2}" dt="2024-08-22T10:08:46.976" v="2347" actId="26606"/>
          <ac:picMkLst>
            <pc:docMk/>
            <pc:sldMk cId="3464043933" sldId="262"/>
            <ac:picMk id="17" creationId="{B9238B3E-24AA-439A-B527-6C5DF6D72145}"/>
          </ac:picMkLst>
        </pc:picChg>
        <pc:picChg chg="add del">
          <ac:chgData name="Churchill, Edward" userId="8f70e742-6609-4d0d-866b-ce8ba51bb63f" providerId="ADAL" clId="{EBC4E246-BDC0-401E-B5EA-AD19F6AB0EC2}" dt="2024-08-22T10:08:46.976" v="2347" actId="26606"/>
          <ac:picMkLst>
            <pc:docMk/>
            <pc:sldMk cId="3464043933" sldId="262"/>
            <ac:picMk id="19" creationId="{69F01145-BEA3-4CBF-AA21-10077B948CA8}"/>
          </ac:picMkLst>
        </pc:picChg>
        <pc:picChg chg="add del">
          <ac:chgData name="Churchill, Edward" userId="8f70e742-6609-4d0d-866b-ce8ba51bb63f" providerId="ADAL" clId="{EBC4E246-BDC0-401E-B5EA-AD19F6AB0EC2}" dt="2024-08-22T10:08:48.284" v="2349" actId="26606"/>
          <ac:picMkLst>
            <pc:docMk/>
            <pc:sldMk cId="3464043933" sldId="262"/>
            <ac:picMk id="31" creationId="{41B68C77-138E-4BF7-A276-BD0C78A4219F}"/>
          </ac:picMkLst>
        </pc:picChg>
        <pc:picChg chg="add del">
          <ac:chgData name="Churchill, Edward" userId="8f70e742-6609-4d0d-866b-ce8ba51bb63f" providerId="ADAL" clId="{EBC4E246-BDC0-401E-B5EA-AD19F6AB0EC2}" dt="2024-08-22T10:08:48.284" v="2349" actId="26606"/>
          <ac:picMkLst>
            <pc:docMk/>
            <pc:sldMk cId="3464043933" sldId="262"/>
            <ac:picMk id="32" creationId="{7C268552-D473-46ED-B1B8-422042C4DEF1}"/>
          </ac:picMkLst>
        </pc:picChg>
        <pc:picChg chg="add del">
          <ac:chgData name="Churchill, Edward" userId="8f70e742-6609-4d0d-866b-ce8ba51bb63f" providerId="ADAL" clId="{EBC4E246-BDC0-401E-B5EA-AD19F6AB0EC2}" dt="2024-08-22T10:08:48.284" v="2349" actId="26606"/>
          <ac:picMkLst>
            <pc:docMk/>
            <pc:sldMk cId="3464043933" sldId="262"/>
            <ac:picMk id="34" creationId="{B9238B3E-24AA-439A-B527-6C5DF6D72145}"/>
          </ac:picMkLst>
        </pc:picChg>
        <pc:picChg chg="add del">
          <ac:chgData name="Churchill, Edward" userId="8f70e742-6609-4d0d-866b-ce8ba51bb63f" providerId="ADAL" clId="{EBC4E246-BDC0-401E-B5EA-AD19F6AB0EC2}" dt="2024-08-22T10:08:48.284" v="2349" actId="26606"/>
          <ac:picMkLst>
            <pc:docMk/>
            <pc:sldMk cId="3464043933" sldId="262"/>
            <ac:picMk id="35" creationId="{69F01145-BEA3-4CBF-AA21-10077B948CA8}"/>
          </ac:picMkLst>
        </pc:picChg>
        <pc:picChg chg="add del">
          <ac:chgData name="Churchill, Edward" userId="8f70e742-6609-4d0d-866b-ce8ba51bb63f" providerId="ADAL" clId="{EBC4E246-BDC0-401E-B5EA-AD19F6AB0EC2}" dt="2024-08-22T10:08:48.964" v="2351" actId="26606"/>
          <ac:picMkLst>
            <pc:docMk/>
            <pc:sldMk cId="3464043933" sldId="262"/>
            <ac:picMk id="42" creationId="{41B68C77-138E-4BF7-A276-BD0C78A4219F}"/>
          </ac:picMkLst>
        </pc:picChg>
        <pc:picChg chg="add del">
          <ac:chgData name="Churchill, Edward" userId="8f70e742-6609-4d0d-866b-ce8ba51bb63f" providerId="ADAL" clId="{EBC4E246-BDC0-401E-B5EA-AD19F6AB0EC2}" dt="2024-08-22T10:08:48.964" v="2351" actId="26606"/>
          <ac:picMkLst>
            <pc:docMk/>
            <pc:sldMk cId="3464043933" sldId="262"/>
            <ac:picMk id="43" creationId="{7C268552-D473-46ED-B1B8-422042C4DEF1}"/>
          </ac:picMkLst>
        </pc:picChg>
        <pc:picChg chg="add del">
          <ac:chgData name="Churchill, Edward" userId="8f70e742-6609-4d0d-866b-ce8ba51bb63f" providerId="ADAL" clId="{EBC4E246-BDC0-401E-B5EA-AD19F6AB0EC2}" dt="2024-08-22T10:08:48.964" v="2351" actId="26606"/>
          <ac:picMkLst>
            <pc:docMk/>
            <pc:sldMk cId="3464043933" sldId="262"/>
            <ac:picMk id="45" creationId="{B9238B3E-24AA-439A-B527-6C5DF6D72145}"/>
          </ac:picMkLst>
        </pc:picChg>
        <pc:picChg chg="add del">
          <ac:chgData name="Churchill, Edward" userId="8f70e742-6609-4d0d-866b-ce8ba51bb63f" providerId="ADAL" clId="{EBC4E246-BDC0-401E-B5EA-AD19F6AB0EC2}" dt="2024-08-22T10:08:48.964" v="2351" actId="26606"/>
          <ac:picMkLst>
            <pc:docMk/>
            <pc:sldMk cId="3464043933" sldId="262"/>
            <ac:picMk id="46" creationId="{69F01145-BEA3-4CBF-AA21-10077B948CA8}"/>
          </ac:picMkLst>
        </pc:picChg>
        <pc:picChg chg="add del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53" creationId="{41B68C77-138E-4BF7-A276-BD0C78A4219F}"/>
          </ac:picMkLst>
        </pc:picChg>
        <pc:picChg chg="add del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54" creationId="{7C268552-D473-46ED-B1B8-422042C4DEF1}"/>
          </ac:picMkLst>
        </pc:picChg>
        <pc:picChg chg="add del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56" creationId="{B9238B3E-24AA-439A-B527-6C5DF6D72145}"/>
          </ac:picMkLst>
        </pc:picChg>
        <pc:picChg chg="add del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57" creationId="{69F01145-BEA3-4CBF-AA21-10077B948CA8}"/>
          </ac:picMkLst>
        </pc:picChg>
        <pc:picChg chg="add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67" creationId="{41B68C77-138E-4BF7-A276-BD0C78A4219F}"/>
          </ac:picMkLst>
        </pc:picChg>
        <pc:picChg chg="add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69" creationId="{7C268552-D473-46ED-B1B8-422042C4DEF1}"/>
          </ac:picMkLst>
        </pc:picChg>
        <pc:picChg chg="add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73" creationId="{B9238B3E-24AA-439A-B527-6C5DF6D72145}"/>
          </ac:picMkLst>
        </pc:picChg>
        <pc:picChg chg="add">
          <ac:chgData name="Churchill, Edward" userId="8f70e742-6609-4d0d-866b-ce8ba51bb63f" providerId="ADAL" clId="{EBC4E246-BDC0-401E-B5EA-AD19F6AB0EC2}" dt="2024-08-22T10:09:02.728" v="2353" actId="26606"/>
          <ac:picMkLst>
            <pc:docMk/>
            <pc:sldMk cId="3464043933" sldId="262"/>
            <ac:picMk id="75" creationId="{69F01145-BEA3-4CBF-AA21-10077B948CA8}"/>
          </ac:picMkLst>
        </pc:picChg>
      </pc:sldChg>
      <pc:sldChg chg="addSp delSp modSp new mod setBg addAnim">
        <pc:chgData name="Churchill, Edward" userId="8f70e742-6609-4d0d-866b-ce8ba51bb63f" providerId="ADAL" clId="{EBC4E246-BDC0-401E-B5EA-AD19F6AB0EC2}" dt="2024-08-22T10:11:43.176" v="2440" actId="20577"/>
        <pc:sldMkLst>
          <pc:docMk/>
          <pc:sldMk cId="490489791" sldId="263"/>
        </pc:sldMkLst>
        <pc:spChg chg="mod ord">
          <ac:chgData name="Churchill, Edward" userId="8f70e742-6609-4d0d-866b-ce8ba51bb63f" providerId="ADAL" clId="{EBC4E246-BDC0-401E-B5EA-AD19F6AB0EC2}" dt="2024-08-22T10:11:29.634" v="2438" actId="26606"/>
          <ac:spMkLst>
            <pc:docMk/>
            <pc:sldMk cId="490489791" sldId="263"/>
            <ac:spMk id="2" creationId="{D320A679-8808-FBAD-848C-FB440FEADFA4}"/>
          </ac:spMkLst>
        </pc:spChg>
        <pc:spChg chg="mod">
          <ac:chgData name="Churchill, Edward" userId="8f70e742-6609-4d0d-866b-ce8ba51bb63f" providerId="ADAL" clId="{EBC4E246-BDC0-401E-B5EA-AD19F6AB0EC2}" dt="2024-08-22T10:11:43.176" v="2440" actId="20577"/>
          <ac:spMkLst>
            <pc:docMk/>
            <pc:sldMk cId="490489791" sldId="263"/>
            <ac:spMk id="3" creationId="{BEE09FC9-E60E-B28D-5C1B-C0DEC8447B67}"/>
          </ac:spMkLst>
        </pc:spChg>
        <pc:spChg chg="add del">
          <ac:chgData name="Churchill, Edward" userId="8f70e742-6609-4d0d-866b-ce8ba51bb63f" providerId="ADAL" clId="{EBC4E246-BDC0-401E-B5EA-AD19F6AB0EC2}" dt="2024-08-22T10:11:29.634" v="2438" actId="26606"/>
          <ac:spMkLst>
            <pc:docMk/>
            <pc:sldMk cId="490489791" sldId="263"/>
            <ac:spMk id="8" creationId="{C28D0172-F2E0-4763-9C35-F022664959D8}"/>
          </ac:spMkLst>
        </pc:spChg>
        <pc:spChg chg="add del">
          <ac:chgData name="Churchill, Edward" userId="8f70e742-6609-4d0d-866b-ce8ba51bb63f" providerId="ADAL" clId="{EBC4E246-BDC0-401E-B5EA-AD19F6AB0EC2}" dt="2024-08-22T10:11:29.634" v="2438" actId="26606"/>
          <ac:spMkLst>
            <pc:docMk/>
            <pc:sldMk cId="490489791" sldId="263"/>
            <ac:spMk id="10" creationId="{9F2851FB-E841-4509-8A6D-A416376EA380}"/>
          </ac:spMkLst>
        </pc:spChg>
        <pc:spChg chg="add del">
          <ac:chgData name="Churchill, Edward" userId="8f70e742-6609-4d0d-866b-ce8ba51bb63f" providerId="ADAL" clId="{EBC4E246-BDC0-401E-B5EA-AD19F6AB0EC2}" dt="2024-08-22T10:11:29.634" v="2438" actId="26606"/>
          <ac:spMkLst>
            <pc:docMk/>
            <pc:sldMk cId="490489791" sldId="263"/>
            <ac:spMk id="12" creationId="{DF6FB2B2-CE21-407F-B22E-302DADC2C3D3}"/>
          </ac:spMkLst>
        </pc:spChg>
        <pc:spChg chg="add">
          <ac:chgData name="Churchill, Edward" userId="8f70e742-6609-4d0d-866b-ce8ba51bb63f" providerId="ADAL" clId="{EBC4E246-BDC0-401E-B5EA-AD19F6AB0EC2}" dt="2024-08-22T10:11:29.634" v="2438" actId="26606"/>
          <ac:spMkLst>
            <pc:docMk/>
            <pc:sldMk cId="490489791" sldId="263"/>
            <ac:spMk id="17" creationId="{E6A222EB-A81E-4238-B08D-AAB1828C8E0B}"/>
          </ac:spMkLst>
        </pc:spChg>
        <pc:spChg chg="add">
          <ac:chgData name="Churchill, Edward" userId="8f70e742-6609-4d0d-866b-ce8ba51bb63f" providerId="ADAL" clId="{EBC4E246-BDC0-401E-B5EA-AD19F6AB0EC2}" dt="2024-08-22T10:11:29.634" v="2438" actId="26606"/>
          <ac:spMkLst>
            <pc:docMk/>
            <pc:sldMk cId="490489791" sldId="263"/>
            <ac:spMk id="19" creationId="{E014676C-074B-475A-8346-9C901C86CB97}"/>
          </ac:spMkLst>
        </pc:spChg>
        <pc:cxnChg chg="add">
          <ac:chgData name="Churchill, Edward" userId="8f70e742-6609-4d0d-866b-ce8ba51bb63f" providerId="ADAL" clId="{EBC4E246-BDC0-401E-B5EA-AD19F6AB0EC2}" dt="2024-08-22T10:11:29.634" v="2438" actId="26606"/>
          <ac:cxnSpMkLst>
            <pc:docMk/>
            <pc:sldMk cId="490489791" sldId="263"/>
            <ac:cxnSpMk id="21" creationId="{179C4C8E-197B-4679-AE96-B5147F971C90}"/>
          </ac:cxnSpMkLst>
        </pc:cxnChg>
      </pc:sldChg>
      <pc:sldChg chg="new del">
        <pc:chgData name="Churchill, Edward" userId="8f70e742-6609-4d0d-866b-ce8ba51bb63f" providerId="ADAL" clId="{EBC4E246-BDC0-401E-B5EA-AD19F6AB0EC2}" dt="2024-08-22T10:10:29.975" v="2357" actId="680"/>
        <pc:sldMkLst>
          <pc:docMk/>
          <pc:sldMk cId="4184225139" sldId="263"/>
        </pc:sldMkLst>
      </pc:sldChg>
      <pc:sldChg chg="addSp delSp modSp new mod setBg setClrOvrMap">
        <pc:chgData name="Churchill, Edward" userId="8f70e742-6609-4d0d-866b-ce8ba51bb63f" providerId="ADAL" clId="{EBC4E246-BDC0-401E-B5EA-AD19F6AB0EC2}" dt="2024-08-22T10:41:08.194" v="4699" actId="20577"/>
        <pc:sldMkLst>
          <pc:docMk/>
          <pc:sldMk cId="3348000902" sldId="264"/>
        </pc:sldMkLst>
        <pc:spChg chg="mod">
          <ac:chgData name="Churchill, Edward" userId="8f70e742-6609-4d0d-866b-ce8ba51bb63f" providerId="ADAL" clId="{EBC4E246-BDC0-401E-B5EA-AD19F6AB0EC2}" dt="2024-08-22T10:15:36.713" v="2664" actId="26606"/>
          <ac:spMkLst>
            <pc:docMk/>
            <pc:sldMk cId="3348000902" sldId="264"/>
            <ac:spMk id="2" creationId="{E8D68581-796E-87F7-F4E8-A1C663E021F0}"/>
          </ac:spMkLst>
        </pc:spChg>
        <pc:spChg chg="del mod">
          <ac:chgData name="Churchill, Edward" userId="8f70e742-6609-4d0d-866b-ce8ba51bb63f" providerId="ADAL" clId="{EBC4E246-BDC0-401E-B5EA-AD19F6AB0EC2}" dt="2024-08-22T10:13:39.815" v="2471" actId="22"/>
          <ac:spMkLst>
            <pc:docMk/>
            <pc:sldMk cId="3348000902" sldId="264"/>
            <ac:spMk id="3" creationId="{5FF87711-E098-0201-00F1-6CFF3FF26B7B}"/>
          </ac:spMkLst>
        </pc:spChg>
        <pc:spChg chg="add mod">
          <ac:chgData name="Churchill, Edward" userId="8f70e742-6609-4d0d-866b-ce8ba51bb63f" providerId="ADAL" clId="{EBC4E246-BDC0-401E-B5EA-AD19F6AB0EC2}" dt="2024-08-22T10:41:08.194" v="4699" actId="20577"/>
          <ac:spMkLst>
            <pc:docMk/>
            <pc:sldMk cId="3348000902" sldId="264"/>
            <ac:spMk id="9" creationId="{75A765C0-F34E-999F-6254-2F7A022596DC}"/>
          </ac:spMkLst>
        </pc:spChg>
        <pc:spChg chg="add del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12" creationId="{B4AAD3FD-83A5-4B89-9F8F-01B8870865BE}"/>
          </ac:spMkLst>
        </pc:spChg>
        <pc:spChg chg="add del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14" creationId="{61752F1D-FC0F-4103-9584-630E643CCDA6}"/>
          </ac:spMkLst>
        </pc:spChg>
        <pc:spChg chg="add del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16" creationId="{70151CB7-E7DE-4917-B831-01DF9CE01306}"/>
          </ac:spMkLst>
        </pc:spChg>
        <pc:spChg chg="add del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18" creationId="{A92A1116-1C84-41DF-B803-1F7B0883EC82}"/>
          </ac:spMkLst>
        </pc:spChg>
        <pc:spChg chg="add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23" creationId="{B4AAD3FD-83A5-4B89-9F8F-01B8870865BE}"/>
          </ac:spMkLst>
        </pc:spChg>
        <pc:spChg chg="add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25" creationId="{61752F1D-FC0F-4103-9584-630E643CCDA6}"/>
          </ac:spMkLst>
        </pc:spChg>
        <pc:spChg chg="add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27" creationId="{70151CB7-E7DE-4917-B831-01DF9CE01306}"/>
          </ac:spMkLst>
        </pc:spChg>
        <pc:spChg chg="add">
          <ac:chgData name="Churchill, Edward" userId="8f70e742-6609-4d0d-866b-ce8ba51bb63f" providerId="ADAL" clId="{EBC4E246-BDC0-401E-B5EA-AD19F6AB0EC2}" dt="2024-08-22T10:15:36.727" v="2665" actId="26606"/>
          <ac:spMkLst>
            <pc:docMk/>
            <pc:sldMk cId="3348000902" sldId="264"/>
            <ac:spMk id="29" creationId="{A92A1116-1C84-41DF-B803-1F7B0883EC82}"/>
          </ac:spMkLst>
        </pc:spChg>
        <pc:picChg chg="add mod ord">
          <ac:chgData name="Churchill, Edward" userId="8f70e742-6609-4d0d-866b-ce8ba51bb63f" providerId="ADAL" clId="{EBC4E246-BDC0-401E-B5EA-AD19F6AB0EC2}" dt="2024-08-22T10:15:36.713" v="2664" actId="26606"/>
          <ac:picMkLst>
            <pc:docMk/>
            <pc:sldMk cId="3348000902" sldId="264"/>
            <ac:picMk id="5" creationId="{BE59AA74-59A5-B497-2BBE-1532493B4E11}"/>
          </ac:picMkLst>
        </pc:picChg>
      </pc:sldChg>
      <pc:sldChg chg="addSp delSp modSp new mod setBg setClrOvrMap">
        <pc:chgData name="Churchill, Edward" userId="8f70e742-6609-4d0d-866b-ce8ba51bb63f" providerId="ADAL" clId="{EBC4E246-BDC0-401E-B5EA-AD19F6AB0EC2}" dt="2024-08-22T10:41:15.915" v="4700" actId="20577"/>
        <pc:sldMkLst>
          <pc:docMk/>
          <pc:sldMk cId="389847171" sldId="265"/>
        </pc:sldMkLst>
        <pc:spChg chg="mod">
          <ac:chgData name="Churchill, Edward" userId="8f70e742-6609-4d0d-866b-ce8ba51bb63f" providerId="ADAL" clId="{EBC4E246-BDC0-401E-B5EA-AD19F6AB0EC2}" dt="2024-08-22T10:16:59.342" v="2692" actId="26606"/>
          <ac:spMkLst>
            <pc:docMk/>
            <pc:sldMk cId="389847171" sldId="265"/>
            <ac:spMk id="2" creationId="{65CFCB33-5C64-40CF-1800-104BFDFC358A}"/>
          </ac:spMkLst>
        </pc:spChg>
        <pc:spChg chg="del">
          <ac:chgData name="Churchill, Edward" userId="8f70e742-6609-4d0d-866b-ce8ba51bb63f" providerId="ADAL" clId="{EBC4E246-BDC0-401E-B5EA-AD19F6AB0EC2}" dt="2024-08-22T10:16:30.445" v="2685"/>
          <ac:spMkLst>
            <pc:docMk/>
            <pc:sldMk cId="389847171" sldId="265"/>
            <ac:spMk id="3" creationId="{081FB20D-7EB0-FB03-B42E-B466DFB0CAC1}"/>
          </ac:spMkLst>
        </pc:spChg>
        <pc:spChg chg="add del mod">
          <ac:chgData name="Churchill, Edward" userId="8f70e742-6609-4d0d-866b-ce8ba51bb63f" providerId="ADAL" clId="{EBC4E246-BDC0-401E-B5EA-AD19F6AB0EC2}" dt="2024-08-22T10:16:32.942" v="2686"/>
          <ac:spMkLst>
            <pc:docMk/>
            <pc:sldMk cId="389847171" sldId="265"/>
            <ac:spMk id="4" creationId="{EDF1DD57-6608-0224-50F7-A4FEBC9F030E}"/>
          </ac:spMkLst>
        </pc:spChg>
        <pc:spChg chg="add del">
          <ac:chgData name="Churchill, Edward" userId="8f70e742-6609-4d0d-866b-ce8ba51bb63f" providerId="ADAL" clId="{EBC4E246-BDC0-401E-B5EA-AD19F6AB0EC2}" dt="2024-08-22T10:16:59.325" v="2691" actId="26606"/>
          <ac:spMkLst>
            <pc:docMk/>
            <pc:sldMk cId="389847171" sldId="265"/>
            <ac:spMk id="9" creationId="{6788F53A-1ED5-CAB8-50C6-F487EDF9CD9F}"/>
          </ac:spMkLst>
        </pc:spChg>
        <pc:spChg chg="add del">
          <ac:chgData name="Churchill, Edward" userId="8f70e742-6609-4d0d-866b-ce8ba51bb63f" providerId="ADAL" clId="{EBC4E246-BDC0-401E-B5EA-AD19F6AB0EC2}" dt="2024-08-22T10:16:59.325" v="2691" actId="26606"/>
          <ac:spMkLst>
            <pc:docMk/>
            <pc:sldMk cId="389847171" sldId="265"/>
            <ac:spMk id="12" creationId="{49076D5E-68ED-4CD1-A04F-E7934EBFAAD9}"/>
          </ac:spMkLst>
        </pc:spChg>
        <pc:spChg chg="add del">
          <ac:chgData name="Churchill, Edward" userId="8f70e742-6609-4d0d-866b-ce8ba51bb63f" providerId="ADAL" clId="{EBC4E246-BDC0-401E-B5EA-AD19F6AB0EC2}" dt="2024-08-22T10:16:59.325" v="2691" actId="26606"/>
          <ac:spMkLst>
            <pc:docMk/>
            <pc:sldMk cId="389847171" sldId="265"/>
            <ac:spMk id="14" creationId="{21BE0A6B-EBF8-4301-B1AE-F6A1C4003E2A}"/>
          </ac:spMkLst>
        </pc:spChg>
        <pc:spChg chg="add del">
          <ac:chgData name="Churchill, Edward" userId="8f70e742-6609-4d0d-866b-ce8ba51bb63f" providerId="ADAL" clId="{EBC4E246-BDC0-401E-B5EA-AD19F6AB0EC2}" dt="2024-08-22T10:16:59.325" v="2691" actId="26606"/>
          <ac:spMkLst>
            <pc:docMk/>
            <pc:sldMk cId="389847171" sldId="265"/>
            <ac:spMk id="16" creationId="{03C06118-B3FE-4B51-80A1-B82C2E9FF970}"/>
          </ac:spMkLst>
        </pc:spChg>
        <pc:spChg chg="add del">
          <ac:chgData name="Churchill, Edward" userId="8f70e742-6609-4d0d-866b-ce8ba51bb63f" providerId="ADAL" clId="{EBC4E246-BDC0-401E-B5EA-AD19F6AB0EC2}" dt="2024-08-22T10:16:59.325" v="2691" actId="26606"/>
          <ac:spMkLst>
            <pc:docMk/>
            <pc:sldMk cId="389847171" sldId="265"/>
            <ac:spMk id="18" creationId="{172BE3F8-96D6-4535-9AE4-694DC4F5B13F}"/>
          </ac:spMkLst>
        </pc:spChg>
        <pc:spChg chg="add">
          <ac:chgData name="Churchill, Edward" userId="8f70e742-6609-4d0d-866b-ce8ba51bb63f" providerId="ADAL" clId="{EBC4E246-BDC0-401E-B5EA-AD19F6AB0EC2}" dt="2024-08-22T10:16:59.342" v="2692" actId="26606"/>
          <ac:spMkLst>
            <pc:docMk/>
            <pc:sldMk cId="389847171" sldId="265"/>
            <ac:spMk id="20" creationId="{B4AAD3FD-83A5-4B89-9F8F-01B8870865BE}"/>
          </ac:spMkLst>
        </pc:spChg>
        <pc:spChg chg="add">
          <ac:chgData name="Churchill, Edward" userId="8f70e742-6609-4d0d-866b-ce8ba51bb63f" providerId="ADAL" clId="{EBC4E246-BDC0-401E-B5EA-AD19F6AB0EC2}" dt="2024-08-22T10:16:59.342" v="2692" actId="26606"/>
          <ac:spMkLst>
            <pc:docMk/>
            <pc:sldMk cId="389847171" sldId="265"/>
            <ac:spMk id="21" creationId="{61752F1D-FC0F-4103-9584-630E643CCDA6}"/>
          </ac:spMkLst>
        </pc:spChg>
        <pc:spChg chg="add">
          <ac:chgData name="Churchill, Edward" userId="8f70e742-6609-4d0d-866b-ce8ba51bb63f" providerId="ADAL" clId="{EBC4E246-BDC0-401E-B5EA-AD19F6AB0EC2}" dt="2024-08-22T10:16:59.342" v="2692" actId="26606"/>
          <ac:spMkLst>
            <pc:docMk/>
            <pc:sldMk cId="389847171" sldId="265"/>
            <ac:spMk id="22" creationId="{70151CB7-E7DE-4917-B831-01DF9CE01306}"/>
          </ac:spMkLst>
        </pc:spChg>
        <pc:spChg chg="add">
          <ac:chgData name="Churchill, Edward" userId="8f70e742-6609-4d0d-866b-ce8ba51bb63f" providerId="ADAL" clId="{EBC4E246-BDC0-401E-B5EA-AD19F6AB0EC2}" dt="2024-08-22T10:16:59.342" v="2692" actId="26606"/>
          <ac:spMkLst>
            <pc:docMk/>
            <pc:sldMk cId="389847171" sldId="265"/>
            <ac:spMk id="23" creationId="{A92A1116-1C84-41DF-B803-1F7B0883EC82}"/>
          </ac:spMkLst>
        </pc:spChg>
        <pc:spChg chg="add mod">
          <ac:chgData name="Churchill, Edward" userId="8f70e742-6609-4d0d-866b-ce8ba51bb63f" providerId="ADAL" clId="{EBC4E246-BDC0-401E-B5EA-AD19F6AB0EC2}" dt="2024-08-22T10:41:15.915" v="4700" actId="20577"/>
          <ac:spMkLst>
            <pc:docMk/>
            <pc:sldMk cId="389847171" sldId="265"/>
            <ac:spMk id="24" creationId="{D5D96158-5DB9-AC60-605F-C55588AB81AA}"/>
          </ac:spMkLst>
        </pc:spChg>
        <pc:picChg chg="add mod">
          <ac:chgData name="Churchill, Edward" userId="8f70e742-6609-4d0d-866b-ce8ba51bb63f" providerId="ADAL" clId="{EBC4E246-BDC0-401E-B5EA-AD19F6AB0EC2}" dt="2024-08-22T10:16:59.342" v="2692" actId="26606"/>
          <ac:picMkLst>
            <pc:docMk/>
            <pc:sldMk cId="389847171" sldId="265"/>
            <ac:picMk id="5" creationId="{4E344BA8-D86D-EC41-4AF8-468E86466463}"/>
          </ac:picMkLst>
        </pc:picChg>
      </pc:sldChg>
      <pc:sldChg chg="addSp delSp modSp new del mod">
        <pc:chgData name="Churchill, Edward" userId="8f70e742-6609-4d0d-866b-ce8ba51bb63f" providerId="ADAL" clId="{EBC4E246-BDC0-401E-B5EA-AD19F6AB0EC2}" dt="2024-08-22T10:20:10.656" v="2963" actId="2696"/>
        <pc:sldMkLst>
          <pc:docMk/>
          <pc:sldMk cId="4085665957" sldId="266"/>
        </pc:sldMkLst>
        <pc:spChg chg="mod">
          <ac:chgData name="Churchill, Edward" userId="8f70e742-6609-4d0d-866b-ce8ba51bb63f" providerId="ADAL" clId="{EBC4E246-BDC0-401E-B5EA-AD19F6AB0EC2}" dt="2024-08-22T10:19:23.530" v="2958" actId="20577"/>
          <ac:spMkLst>
            <pc:docMk/>
            <pc:sldMk cId="4085665957" sldId="266"/>
            <ac:spMk id="2" creationId="{4B1A25DD-0E7A-BA59-948B-DEB2C453B963}"/>
          </ac:spMkLst>
        </pc:spChg>
        <pc:spChg chg="del">
          <ac:chgData name="Churchill, Edward" userId="8f70e742-6609-4d0d-866b-ce8ba51bb63f" providerId="ADAL" clId="{EBC4E246-BDC0-401E-B5EA-AD19F6AB0EC2}" dt="2024-08-22T10:19:34.553" v="2959"/>
          <ac:spMkLst>
            <pc:docMk/>
            <pc:sldMk cId="4085665957" sldId="266"/>
            <ac:spMk id="3" creationId="{E9AB179A-736E-348F-69FB-69AFF1F5545E}"/>
          </ac:spMkLst>
        </pc:spChg>
        <pc:spChg chg="add del mod">
          <ac:chgData name="Churchill, Edward" userId="8f70e742-6609-4d0d-866b-ce8ba51bb63f" providerId="ADAL" clId="{EBC4E246-BDC0-401E-B5EA-AD19F6AB0EC2}" dt="2024-08-22T10:19:36.691" v="2960"/>
          <ac:spMkLst>
            <pc:docMk/>
            <pc:sldMk cId="4085665957" sldId="266"/>
            <ac:spMk id="4" creationId="{2184179A-EA1B-F301-D1B8-5C379B9EBB95}"/>
          </ac:spMkLst>
        </pc:spChg>
        <pc:picChg chg="add mod">
          <ac:chgData name="Churchill, Edward" userId="8f70e742-6609-4d0d-866b-ce8ba51bb63f" providerId="ADAL" clId="{EBC4E246-BDC0-401E-B5EA-AD19F6AB0EC2}" dt="2024-08-22T10:19:45.447" v="2961" actId="1076"/>
          <ac:picMkLst>
            <pc:docMk/>
            <pc:sldMk cId="4085665957" sldId="266"/>
            <ac:picMk id="5" creationId="{D7D559A1-C05C-904B-ABB0-1EFE28AD2D66}"/>
          </ac:picMkLst>
        </pc:picChg>
      </pc:sldChg>
      <pc:sldChg chg="addSp delSp modSp add mod">
        <pc:chgData name="Churchill, Edward" userId="8f70e742-6609-4d0d-866b-ce8ba51bb63f" providerId="ADAL" clId="{EBC4E246-BDC0-401E-B5EA-AD19F6AB0EC2}" dt="2024-08-22T10:22:01.486" v="3165" actId="20577"/>
        <pc:sldMkLst>
          <pc:docMk/>
          <pc:sldMk cId="703038516" sldId="267"/>
        </pc:sldMkLst>
        <pc:spChg chg="mod">
          <ac:chgData name="Churchill, Edward" userId="8f70e742-6609-4d0d-866b-ce8ba51bb63f" providerId="ADAL" clId="{EBC4E246-BDC0-401E-B5EA-AD19F6AB0EC2}" dt="2024-08-22T10:20:15.734" v="2979" actId="20577"/>
          <ac:spMkLst>
            <pc:docMk/>
            <pc:sldMk cId="703038516" sldId="267"/>
            <ac:spMk id="2" creationId="{65CFCB33-5C64-40CF-1800-104BFDFC358A}"/>
          </ac:spMkLst>
        </pc:spChg>
        <pc:spChg chg="mod">
          <ac:chgData name="Churchill, Edward" userId="8f70e742-6609-4d0d-866b-ce8ba51bb63f" providerId="ADAL" clId="{EBC4E246-BDC0-401E-B5EA-AD19F6AB0EC2}" dt="2024-08-22T10:22:01.486" v="3165" actId="20577"/>
          <ac:spMkLst>
            <pc:docMk/>
            <pc:sldMk cId="703038516" sldId="267"/>
            <ac:spMk id="24" creationId="{D5D96158-5DB9-AC60-605F-C55588AB81AA}"/>
          </ac:spMkLst>
        </pc:spChg>
        <pc:picChg chg="add mod">
          <ac:chgData name="Churchill, Edward" userId="8f70e742-6609-4d0d-866b-ce8ba51bb63f" providerId="ADAL" clId="{EBC4E246-BDC0-401E-B5EA-AD19F6AB0EC2}" dt="2024-08-22T10:20:37.404" v="2984" actId="1076"/>
          <ac:picMkLst>
            <pc:docMk/>
            <pc:sldMk cId="703038516" sldId="267"/>
            <ac:picMk id="3" creationId="{D89E5B84-4511-5A64-6160-C673FC78BDE4}"/>
          </ac:picMkLst>
        </pc:picChg>
        <pc:picChg chg="del">
          <ac:chgData name="Churchill, Edward" userId="8f70e742-6609-4d0d-866b-ce8ba51bb63f" providerId="ADAL" clId="{EBC4E246-BDC0-401E-B5EA-AD19F6AB0EC2}" dt="2024-08-22T10:20:22.731" v="2980" actId="21"/>
          <ac:picMkLst>
            <pc:docMk/>
            <pc:sldMk cId="703038516" sldId="267"/>
            <ac:picMk id="5" creationId="{4E344BA8-D86D-EC41-4AF8-468E86466463}"/>
          </ac:picMkLst>
        </pc:picChg>
      </pc:sldChg>
      <pc:sldChg chg="addSp delSp modSp add mod">
        <pc:chgData name="Churchill, Edward" userId="8f70e742-6609-4d0d-866b-ce8ba51bb63f" providerId="ADAL" clId="{EBC4E246-BDC0-401E-B5EA-AD19F6AB0EC2}" dt="2024-08-22T10:24:09.628" v="3333" actId="20577"/>
        <pc:sldMkLst>
          <pc:docMk/>
          <pc:sldMk cId="2928032544" sldId="268"/>
        </pc:sldMkLst>
        <pc:spChg chg="mod">
          <ac:chgData name="Churchill, Edward" userId="8f70e742-6609-4d0d-866b-ce8ba51bb63f" providerId="ADAL" clId="{EBC4E246-BDC0-401E-B5EA-AD19F6AB0EC2}" dt="2024-08-22T10:22:43.909" v="3188" actId="20577"/>
          <ac:spMkLst>
            <pc:docMk/>
            <pc:sldMk cId="2928032544" sldId="268"/>
            <ac:spMk id="2" creationId="{65CFCB33-5C64-40CF-1800-104BFDFC358A}"/>
          </ac:spMkLst>
        </pc:spChg>
        <pc:spChg chg="mod">
          <ac:chgData name="Churchill, Edward" userId="8f70e742-6609-4d0d-866b-ce8ba51bb63f" providerId="ADAL" clId="{EBC4E246-BDC0-401E-B5EA-AD19F6AB0EC2}" dt="2024-08-22T10:24:09.628" v="3333" actId="20577"/>
          <ac:spMkLst>
            <pc:docMk/>
            <pc:sldMk cId="2928032544" sldId="268"/>
            <ac:spMk id="24" creationId="{D5D96158-5DB9-AC60-605F-C55588AB81AA}"/>
          </ac:spMkLst>
        </pc:spChg>
        <pc:picChg chg="del">
          <ac:chgData name="Churchill, Edward" userId="8f70e742-6609-4d0d-866b-ce8ba51bb63f" providerId="ADAL" clId="{EBC4E246-BDC0-401E-B5EA-AD19F6AB0EC2}" dt="2024-08-22T10:22:56.433" v="3189" actId="21"/>
          <ac:picMkLst>
            <pc:docMk/>
            <pc:sldMk cId="2928032544" sldId="268"/>
            <ac:picMk id="3" creationId="{D89E5B84-4511-5A64-6160-C673FC78BDE4}"/>
          </ac:picMkLst>
        </pc:picChg>
        <pc:picChg chg="add mod">
          <ac:chgData name="Churchill, Edward" userId="8f70e742-6609-4d0d-866b-ce8ba51bb63f" providerId="ADAL" clId="{EBC4E246-BDC0-401E-B5EA-AD19F6AB0EC2}" dt="2024-08-22T10:23:25.360" v="3193" actId="1076"/>
          <ac:picMkLst>
            <pc:docMk/>
            <pc:sldMk cId="2928032544" sldId="268"/>
            <ac:picMk id="4" creationId="{7E5ED516-CE88-C392-D0D5-0C689B8B0438}"/>
          </ac:picMkLst>
        </pc:picChg>
      </pc:sldChg>
      <pc:sldChg chg="addSp delSp modSp add mod">
        <pc:chgData name="Churchill, Edward" userId="8f70e742-6609-4d0d-866b-ce8ba51bb63f" providerId="ADAL" clId="{EBC4E246-BDC0-401E-B5EA-AD19F6AB0EC2}" dt="2024-08-22T10:29:02.291" v="3733" actId="20577"/>
        <pc:sldMkLst>
          <pc:docMk/>
          <pc:sldMk cId="232887289" sldId="269"/>
        </pc:sldMkLst>
        <pc:spChg chg="mod">
          <ac:chgData name="Churchill, Edward" userId="8f70e742-6609-4d0d-866b-ce8ba51bb63f" providerId="ADAL" clId="{EBC4E246-BDC0-401E-B5EA-AD19F6AB0EC2}" dt="2024-08-22T10:25:43.076" v="3388" actId="20577"/>
          <ac:spMkLst>
            <pc:docMk/>
            <pc:sldMk cId="232887289" sldId="269"/>
            <ac:spMk id="2" creationId="{65CFCB33-5C64-40CF-1800-104BFDFC358A}"/>
          </ac:spMkLst>
        </pc:spChg>
        <pc:spChg chg="mod">
          <ac:chgData name="Churchill, Edward" userId="8f70e742-6609-4d0d-866b-ce8ba51bb63f" providerId="ADAL" clId="{EBC4E246-BDC0-401E-B5EA-AD19F6AB0EC2}" dt="2024-08-22T10:29:02.291" v="3733" actId="20577"/>
          <ac:spMkLst>
            <pc:docMk/>
            <pc:sldMk cId="232887289" sldId="269"/>
            <ac:spMk id="24" creationId="{D5D96158-5DB9-AC60-605F-C55588AB81AA}"/>
          </ac:spMkLst>
        </pc:spChg>
        <pc:picChg chg="add mod">
          <ac:chgData name="Churchill, Edward" userId="8f70e742-6609-4d0d-866b-ce8ba51bb63f" providerId="ADAL" clId="{EBC4E246-BDC0-401E-B5EA-AD19F6AB0EC2}" dt="2024-08-22T10:26:35.578" v="3395" actId="1076"/>
          <ac:picMkLst>
            <pc:docMk/>
            <pc:sldMk cId="232887289" sldId="269"/>
            <ac:picMk id="3" creationId="{BA81E95C-984E-2D7C-E236-518741655B61}"/>
          </ac:picMkLst>
        </pc:picChg>
        <pc:picChg chg="del">
          <ac:chgData name="Churchill, Edward" userId="8f70e742-6609-4d0d-866b-ce8ba51bb63f" providerId="ADAL" clId="{EBC4E246-BDC0-401E-B5EA-AD19F6AB0EC2}" dt="2024-08-22T10:26:15.499" v="3390" actId="21"/>
          <ac:picMkLst>
            <pc:docMk/>
            <pc:sldMk cId="232887289" sldId="269"/>
            <ac:picMk id="4" creationId="{7E5ED516-CE88-C392-D0D5-0C689B8B0438}"/>
          </ac:picMkLst>
        </pc:picChg>
      </pc:sldChg>
      <pc:sldChg chg="modSp new del mod">
        <pc:chgData name="Churchill, Edward" userId="8f70e742-6609-4d0d-866b-ce8ba51bb63f" providerId="ADAL" clId="{EBC4E246-BDC0-401E-B5EA-AD19F6AB0EC2}" dt="2024-08-22T10:25:25.334" v="3340" actId="680"/>
        <pc:sldMkLst>
          <pc:docMk/>
          <pc:sldMk cId="3043371906" sldId="269"/>
        </pc:sldMkLst>
        <pc:spChg chg="mod">
          <ac:chgData name="Churchill, Edward" userId="8f70e742-6609-4d0d-866b-ce8ba51bb63f" providerId="ADAL" clId="{EBC4E246-BDC0-401E-B5EA-AD19F6AB0EC2}" dt="2024-08-22T10:25:24.508" v="3339" actId="20577"/>
          <ac:spMkLst>
            <pc:docMk/>
            <pc:sldMk cId="3043371906" sldId="269"/>
            <ac:spMk id="2" creationId="{03761C6F-BD3F-4158-0E09-28D29F198F75}"/>
          </ac:spMkLst>
        </pc:spChg>
      </pc:sldChg>
      <pc:sldChg chg="addSp delSp modSp add mod ord">
        <pc:chgData name="Churchill, Edward" userId="8f70e742-6609-4d0d-866b-ce8ba51bb63f" providerId="ADAL" clId="{EBC4E246-BDC0-401E-B5EA-AD19F6AB0EC2}" dt="2024-08-22T10:32:08.074" v="4020" actId="20577"/>
        <pc:sldMkLst>
          <pc:docMk/>
          <pc:sldMk cId="3687147642" sldId="270"/>
        </pc:sldMkLst>
        <pc:spChg chg="mod">
          <ac:chgData name="Churchill, Edward" userId="8f70e742-6609-4d0d-866b-ce8ba51bb63f" providerId="ADAL" clId="{EBC4E246-BDC0-401E-B5EA-AD19F6AB0EC2}" dt="2024-08-22T10:29:50.250" v="3750" actId="20577"/>
          <ac:spMkLst>
            <pc:docMk/>
            <pc:sldMk cId="3687147642" sldId="270"/>
            <ac:spMk id="2" creationId="{65CFCB33-5C64-40CF-1800-104BFDFC358A}"/>
          </ac:spMkLst>
        </pc:spChg>
        <pc:spChg chg="del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20" creationId="{B4AAD3FD-83A5-4B89-9F8F-01B8870865BE}"/>
          </ac:spMkLst>
        </pc:spChg>
        <pc:spChg chg="del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21" creationId="{61752F1D-FC0F-4103-9584-630E643CCDA6}"/>
          </ac:spMkLst>
        </pc:spChg>
        <pc:spChg chg="del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22" creationId="{70151CB7-E7DE-4917-B831-01DF9CE01306}"/>
          </ac:spMkLst>
        </pc:spChg>
        <pc:spChg chg="del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23" creationId="{A92A1116-1C84-41DF-B803-1F7B0883EC82}"/>
          </ac:spMkLst>
        </pc:spChg>
        <pc:spChg chg="mod ord">
          <ac:chgData name="Churchill, Edward" userId="8f70e742-6609-4d0d-866b-ce8ba51bb63f" providerId="ADAL" clId="{EBC4E246-BDC0-401E-B5EA-AD19F6AB0EC2}" dt="2024-08-22T10:32:08.074" v="4020" actId="20577"/>
          <ac:spMkLst>
            <pc:docMk/>
            <pc:sldMk cId="3687147642" sldId="270"/>
            <ac:spMk id="24" creationId="{D5D96158-5DB9-AC60-605F-C55588AB81AA}"/>
          </ac:spMkLst>
        </pc:spChg>
        <pc:spChg chg="add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29" creationId="{B4AAD3FD-83A5-4B89-9F8F-01B8870865BE}"/>
          </ac:spMkLst>
        </pc:spChg>
        <pc:spChg chg="add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31" creationId="{61752F1D-FC0F-4103-9584-630E643CCDA6}"/>
          </ac:spMkLst>
        </pc:spChg>
        <pc:spChg chg="add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33" creationId="{70151CB7-E7DE-4917-B831-01DF9CE01306}"/>
          </ac:spMkLst>
        </pc:spChg>
        <pc:spChg chg="add">
          <ac:chgData name="Churchill, Edward" userId="8f70e742-6609-4d0d-866b-ce8ba51bb63f" providerId="ADAL" clId="{EBC4E246-BDC0-401E-B5EA-AD19F6AB0EC2}" dt="2024-08-22T10:30:10.416" v="3754" actId="26606"/>
          <ac:spMkLst>
            <pc:docMk/>
            <pc:sldMk cId="3687147642" sldId="270"/>
            <ac:spMk id="35" creationId="{A92A1116-1C84-41DF-B803-1F7B0883EC82}"/>
          </ac:spMkLst>
        </pc:spChg>
        <pc:picChg chg="add mod">
          <ac:chgData name="Churchill, Edward" userId="8f70e742-6609-4d0d-866b-ce8ba51bb63f" providerId="ADAL" clId="{EBC4E246-BDC0-401E-B5EA-AD19F6AB0EC2}" dt="2024-08-22T10:30:10.416" v="3754" actId="26606"/>
          <ac:picMkLst>
            <pc:docMk/>
            <pc:sldMk cId="3687147642" sldId="270"/>
            <ac:picMk id="3" creationId="{6C0E7D50-A355-274A-FA49-D4B35E168E2E}"/>
          </ac:picMkLst>
        </pc:picChg>
        <pc:picChg chg="del">
          <ac:chgData name="Churchill, Edward" userId="8f70e742-6609-4d0d-866b-ce8ba51bb63f" providerId="ADAL" clId="{EBC4E246-BDC0-401E-B5EA-AD19F6AB0EC2}" dt="2024-08-22T10:29:53.631" v="3751" actId="21"/>
          <ac:picMkLst>
            <pc:docMk/>
            <pc:sldMk cId="3687147642" sldId="270"/>
            <ac:picMk id="4" creationId="{7E5ED516-CE88-C392-D0D5-0C689B8B0438}"/>
          </ac:picMkLst>
        </pc:picChg>
      </pc:sldChg>
      <pc:sldChg chg="addSp modSp new mod setBg">
        <pc:chgData name="Churchill, Edward" userId="8f70e742-6609-4d0d-866b-ce8ba51bb63f" providerId="ADAL" clId="{EBC4E246-BDC0-401E-B5EA-AD19F6AB0EC2}" dt="2024-08-22T10:40:19.765" v="4698" actId="113"/>
        <pc:sldMkLst>
          <pc:docMk/>
          <pc:sldMk cId="4046575938" sldId="271"/>
        </pc:sldMkLst>
        <pc:spChg chg="mod">
          <ac:chgData name="Churchill, Edward" userId="8f70e742-6609-4d0d-866b-ce8ba51bb63f" providerId="ADAL" clId="{EBC4E246-BDC0-401E-B5EA-AD19F6AB0EC2}" dt="2024-08-22T10:38:39.758" v="4502" actId="20577"/>
          <ac:spMkLst>
            <pc:docMk/>
            <pc:sldMk cId="4046575938" sldId="271"/>
            <ac:spMk id="2" creationId="{EAE80DC5-7BDF-A72F-0E1B-BDF8973FCF43}"/>
          </ac:spMkLst>
        </pc:spChg>
        <pc:spChg chg="mod">
          <ac:chgData name="Churchill, Edward" userId="8f70e742-6609-4d0d-866b-ce8ba51bb63f" providerId="ADAL" clId="{EBC4E246-BDC0-401E-B5EA-AD19F6AB0EC2}" dt="2024-08-22T10:40:19.765" v="4698" actId="113"/>
          <ac:spMkLst>
            <pc:docMk/>
            <pc:sldMk cId="4046575938" sldId="271"/>
            <ac:spMk id="3" creationId="{14A8F071-0E4A-26D2-2AD6-AADB5D5A089A}"/>
          </ac:spMkLst>
        </pc:spChg>
        <pc:spChg chg="add">
          <ac:chgData name="Churchill, Edward" userId="8f70e742-6609-4d0d-866b-ce8ba51bb63f" providerId="ADAL" clId="{EBC4E246-BDC0-401E-B5EA-AD19F6AB0EC2}" dt="2024-08-22T10:37:41.042" v="4482" actId="26606"/>
          <ac:spMkLst>
            <pc:docMk/>
            <pc:sldMk cId="4046575938" sldId="271"/>
            <ac:spMk id="8" creationId="{923E8915-D2AA-4327-A45A-972C3CA9574B}"/>
          </ac:spMkLst>
        </pc:spChg>
        <pc:spChg chg="add">
          <ac:chgData name="Churchill, Edward" userId="8f70e742-6609-4d0d-866b-ce8ba51bb63f" providerId="ADAL" clId="{EBC4E246-BDC0-401E-B5EA-AD19F6AB0EC2}" dt="2024-08-22T10:37:41.042" v="4482" actId="26606"/>
          <ac:spMkLst>
            <pc:docMk/>
            <pc:sldMk cId="4046575938" sldId="271"/>
            <ac:spMk id="10" creationId="{8302FC3C-9804-4950-B721-5FD704BA6065}"/>
          </ac:spMkLst>
        </pc:spChg>
        <pc:spChg chg="add">
          <ac:chgData name="Churchill, Edward" userId="8f70e742-6609-4d0d-866b-ce8ba51bb63f" providerId="ADAL" clId="{EBC4E246-BDC0-401E-B5EA-AD19F6AB0EC2}" dt="2024-08-22T10:37:41.042" v="4482" actId="26606"/>
          <ac:spMkLst>
            <pc:docMk/>
            <pc:sldMk cId="4046575938" sldId="271"/>
            <ac:spMk id="16" creationId="{F3798573-F27B-47EB-8EA4-7EE34954C2D6}"/>
          </ac:spMkLst>
        </pc:spChg>
        <pc:picChg chg="add">
          <ac:chgData name="Churchill, Edward" userId="8f70e742-6609-4d0d-866b-ce8ba51bb63f" providerId="ADAL" clId="{EBC4E246-BDC0-401E-B5EA-AD19F6AB0EC2}" dt="2024-08-22T10:37:41.042" v="4482" actId="26606"/>
          <ac:picMkLst>
            <pc:docMk/>
            <pc:sldMk cId="4046575938" sldId="271"/>
            <ac:picMk id="14" creationId="{3BC6EBB2-9BDC-4075-BA6B-43A9FBF9C86C}"/>
          </ac:picMkLst>
        </pc:picChg>
        <pc:cxnChg chg="add">
          <ac:chgData name="Churchill, Edward" userId="8f70e742-6609-4d0d-866b-ce8ba51bb63f" providerId="ADAL" clId="{EBC4E246-BDC0-401E-B5EA-AD19F6AB0EC2}" dt="2024-08-22T10:37:41.042" v="4482" actId="26606"/>
          <ac:cxnSpMkLst>
            <pc:docMk/>
            <pc:sldMk cId="4046575938" sldId="271"/>
            <ac:cxnSpMk id="12" creationId="{6B9695BD-ECF6-49CA-8877-8C493193C65D}"/>
          </ac:cxnSpMkLst>
        </pc:cxnChg>
      </pc:sldChg>
      <pc:sldChg chg="modSp add mod">
        <pc:chgData name="Churchill, Edward" userId="8f70e742-6609-4d0d-866b-ce8ba51bb63f" providerId="ADAL" clId="{EBC4E246-BDC0-401E-B5EA-AD19F6AB0EC2}" dt="2024-08-22T10:39:50.108" v="4671" actId="20577"/>
        <pc:sldMkLst>
          <pc:docMk/>
          <pc:sldMk cId="3801705427" sldId="272"/>
        </pc:sldMkLst>
        <pc:spChg chg="mod">
          <ac:chgData name="Churchill, Edward" userId="8f70e742-6609-4d0d-866b-ce8ba51bb63f" providerId="ADAL" clId="{EBC4E246-BDC0-401E-B5EA-AD19F6AB0EC2}" dt="2024-08-22T10:39:44.434" v="4655" actId="20577"/>
          <ac:spMkLst>
            <pc:docMk/>
            <pc:sldMk cId="3801705427" sldId="272"/>
            <ac:spMk id="2" creationId="{EAE80DC5-7BDF-A72F-0E1B-BDF8973FCF43}"/>
          </ac:spMkLst>
        </pc:spChg>
        <pc:spChg chg="mod">
          <ac:chgData name="Churchill, Edward" userId="8f70e742-6609-4d0d-866b-ce8ba51bb63f" providerId="ADAL" clId="{EBC4E246-BDC0-401E-B5EA-AD19F6AB0EC2}" dt="2024-08-22T10:39:50.108" v="4671" actId="20577"/>
          <ac:spMkLst>
            <pc:docMk/>
            <pc:sldMk cId="3801705427" sldId="272"/>
            <ac:spMk id="3" creationId="{14A8F071-0E4A-26D2-2AD6-AADB5D5A089A}"/>
          </ac:spMkLst>
        </pc:spChg>
      </pc:sldChg>
      <pc:sldChg chg="addSp delSp modSp new mod setBg setClrOvrMap">
        <pc:chgData name="Churchill, Edward" userId="8f70e742-6609-4d0d-866b-ce8ba51bb63f" providerId="ADAL" clId="{EBC4E246-BDC0-401E-B5EA-AD19F6AB0EC2}" dt="2024-08-22T11:17:11.544" v="5898" actId="1076"/>
        <pc:sldMkLst>
          <pc:docMk/>
          <pc:sldMk cId="3868526663" sldId="273"/>
        </pc:sldMkLst>
        <pc:spChg chg="mod">
          <ac:chgData name="Churchill, Edward" userId="8f70e742-6609-4d0d-866b-ce8ba51bb63f" providerId="ADAL" clId="{EBC4E246-BDC0-401E-B5EA-AD19F6AB0EC2}" dt="2024-08-22T10:46:01.795" v="5119" actId="26606"/>
          <ac:spMkLst>
            <pc:docMk/>
            <pc:sldMk cId="3868526663" sldId="273"/>
            <ac:spMk id="2" creationId="{279CA0E8-62FB-83A4-4867-E7546009B0E8}"/>
          </ac:spMkLst>
        </pc:spChg>
        <pc:spChg chg="mod ord">
          <ac:chgData name="Churchill, Edward" userId="8f70e742-6609-4d0d-866b-ce8ba51bb63f" providerId="ADAL" clId="{EBC4E246-BDC0-401E-B5EA-AD19F6AB0EC2}" dt="2024-08-22T10:57:26.103" v="5588" actId="20577"/>
          <ac:spMkLst>
            <pc:docMk/>
            <pc:sldMk cId="3868526663" sldId="273"/>
            <ac:spMk id="3" creationId="{DFAF4866-F917-E766-90B7-8D6F63408122}"/>
          </ac:spMkLst>
        </pc:spChg>
        <pc:spChg chg="add mod">
          <ac:chgData name="Churchill, Edward" userId="8f70e742-6609-4d0d-866b-ce8ba51bb63f" providerId="ADAL" clId="{EBC4E246-BDC0-401E-B5EA-AD19F6AB0EC2}" dt="2024-08-22T11:05:52.456" v="5762" actId="1076"/>
          <ac:spMkLst>
            <pc:docMk/>
            <pc:sldMk cId="3868526663" sldId="273"/>
            <ac:spMk id="6" creationId="{CCD8FF63-FFA7-E6A3-A49A-11503DD07F4B}"/>
          </ac:spMkLst>
        </pc:spChg>
        <pc:spChg chg="add mod">
          <ac:chgData name="Churchill, Edward" userId="8f70e742-6609-4d0d-866b-ce8ba51bb63f" providerId="ADAL" clId="{EBC4E246-BDC0-401E-B5EA-AD19F6AB0EC2}" dt="2024-08-22T11:05:48.879" v="5761" actId="1076"/>
          <ac:spMkLst>
            <pc:docMk/>
            <pc:sldMk cId="3868526663" sldId="273"/>
            <ac:spMk id="7" creationId="{93569428-3FCF-3F3E-FD66-200C4F1AE407}"/>
          </ac:spMkLst>
        </pc:spChg>
        <pc:spChg chg="add mod">
          <ac:chgData name="Churchill, Edward" userId="8f70e742-6609-4d0d-866b-ce8ba51bb63f" providerId="ADAL" clId="{EBC4E246-BDC0-401E-B5EA-AD19F6AB0EC2}" dt="2024-08-22T11:16:23.513" v="5839" actId="20577"/>
          <ac:spMkLst>
            <pc:docMk/>
            <pc:sldMk cId="3868526663" sldId="273"/>
            <ac:spMk id="8" creationId="{22C1E8AD-2573-C4FD-38B8-812C262E8326}"/>
          </ac:spMkLst>
        </pc:spChg>
        <pc:spChg chg="add del">
          <ac:chgData name="Churchill, Edward" userId="8f70e742-6609-4d0d-866b-ce8ba51bb63f" providerId="ADAL" clId="{EBC4E246-BDC0-401E-B5EA-AD19F6AB0EC2}" dt="2024-08-22T10:46:01.780" v="5118" actId="26606"/>
          <ac:spMkLst>
            <pc:docMk/>
            <pc:sldMk cId="3868526663" sldId="273"/>
            <ac:spMk id="10" creationId="{EE4E366E-272A-409E-840F-9A6A64A9E3FF}"/>
          </ac:spMkLst>
        </pc:spChg>
        <pc:spChg chg="add mod">
          <ac:chgData name="Churchill, Edward" userId="8f70e742-6609-4d0d-866b-ce8ba51bb63f" providerId="ADAL" clId="{EBC4E246-BDC0-401E-B5EA-AD19F6AB0EC2}" dt="2024-08-22T11:06:12.651" v="5764" actId="1076"/>
          <ac:spMkLst>
            <pc:docMk/>
            <pc:sldMk cId="3868526663" sldId="273"/>
            <ac:spMk id="11" creationId="{C312FB03-D22E-DC39-0621-684CE0CFCBF2}"/>
          </ac:spMkLst>
        </pc:spChg>
        <pc:spChg chg="add del">
          <ac:chgData name="Churchill, Edward" userId="8f70e742-6609-4d0d-866b-ce8ba51bb63f" providerId="ADAL" clId="{EBC4E246-BDC0-401E-B5EA-AD19F6AB0EC2}" dt="2024-08-22T10:46:01.780" v="5118" actId="26606"/>
          <ac:spMkLst>
            <pc:docMk/>
            <pc:sldMk cId="3868526663" sldId="273"/>
            <ac:spMk id="12" creationId="{A721560C-E4AB-4287-A29C-3F6916794CB9}"/>
          </ac:spMkLst>
        </pc:spChg>
        <pc:spChg chg="add del">
          <ac:chgData name="Churchill, Edward" userId="8f70e742-6609-4d0d-866b-ce8ba51bb63f" providerId="ADAL" clId="{EBC4E246-BDC0-401E-B5EA-AD19F6AB0EC2}" dt="2024-08-22T11:02:47.597" v="5734" actId="11529"/>
          <ac:spMkLst>
            <pc:docMk/>
            <pc:sldMk cId="3868526663" sldId="273"/>
            <ac:spMk id="13" creationId="{6C04A863-498F-D299-EDA8-02C70CF842F6}"/>
          </ac:spMkLst>
        </pc:spChg>
        <pc:spChg chg="add del">
          <ac:chgData name="Churchill, Edward" userId="8f70e742-6609-4d0d-866b-ce8ba51bb63f" providerId="ADAL" clId="{EBC4E246-BDC0-401E-B5EA-AD19F6AB0EC2}" dt="2024-08-22T10:46:01.780" v="5118" actId="26606"/>
          <ac:spMkLst>
            <pc:docMk/>
            <pc:sldMk cId="3868526663" sldId="273"/>
            <ac:spMk id="14" creationId="{DF6CFF07-D953-4F9C-9A0E-E0A6AACB6158}"/>
          </ac:spMkLst>
        </pc:spChg>
        <pc:spChg chg="add del">
          <ac:chgData name="Churchill, Edward" userId="8f70e742-6609-4d0d-866b-ce8ba51bb63f" providerId="ADAL" clId="{EBC4E246-BDC0-401E-B5EA-AD19F6AB0EC2}" dt="2024-08-22T10:46:01.780" v="5118" actId="26606"/>
          <ac:spMkLst>
            <pc:docMk/>
            <pc:sldMk cId="3868526663" sldId="273"/>
            <ac:spMk id="16" creationId="{DAA4FEEE-0B5F-41BF-825D-60F9FB089568}"/>
          </ac:spMkLst>
        </pc:spChg>
        <pc:spChg chg="add">
          <ac:chgData name="Churchill, Edward" userId="8f70e742-6609-4d0d-866b-ce8ba51bb63f" providerId="ADAL" clId="{EBC4E246-BDC0-401E-B5EA-AD19F6AB0EC2}" dt="2024-08-22T10:46:01.795" v="5119" actId="26606"/>
          <ac:spMkLst>
            <pc:docMk/>
            <pc:sldMk cId="3868526663" sldId="273"/>
            <ac:spMk id="18" creationId="{B4AAD3FD-83A5-4B89-9F8F-01B8870865BE}"/>
          </ac:spMkLst>
        </pc:spChg>
        <pc:spChg chg="add">
          <ac:chgData name="Churchill, Edward" userId="8f70e742-6609-4d0d-866b-ce8ba51bb63f" providerId="ADAL" clId="{EBC4E246-BDC0-401E-B5EA-AD19F6AB0EC2}" dt="2024-08-22T10:46:01.795" v="5119" actId="26606"/>
          <ac:spMkLst>
            <pc:docMk/>
            <pc:sldMk cId="3868526663" sldId="273"/>
            <ac:spMk id="19" creationId="{61752F1D-FC0F-4103-9584-630E643CCDA6}"/>
          </ac:spMkLst>
        </pc:spChg>
        <pc:spChg chg="add">
          <ac:chgData name="Churchill, Edward" userId="8f70e742-6609-4d0d-866b-ce8ba51bb63f" providerId="ADAL" clId="{EBC4E246-BDC0-401E-B5EA-AD19F6AB0EC2}" dt="2024-08-22T10:46:01.795" v="5119" actId="26606"/>
          <ac:spMkLst>
            <pc:docMk/>
            <pc:sldMk cId="3868526663" sldId="273"/>
            <ac:spMk id="20" creationId="{70151CB7-E7DE-4917-B831-01DF9CE01306}"/>
          </ac:spMkLst>
        </pc:spChg>
        <pc:spChg chg="add">
          <ac:chgData name="Churchill, Edward" userId="8f70e742-6609-4d0d-866b-ce8ba51bb63f" providerId="ADAL" clId="{EBC4E246-BDC0-401E-B5EA-AD19F6AB0EC2}" dt="2024-08-22T10:46:01.795" v="5119" actId="26606"/>
          <ac:spMkLst>
            <pc:docMk/>
            <pc:sldMk cId="3868526663" sldId="273"/>
            <ac:spMk id="21" creationId="{A92A1116-1C84-41DF-B803-1F7B0883EC82}"/>
          </ac:spMkLst>
        </pc:spChg>
        <pc:spChg chg="add mod">
          <ac:chgData name="Churchill, Edward" userId="8f70e742-6609-4d0d-866b-ce8ba51bb63f" providerId="ADAL" clId="{EBC4E246-BDC0-401E-B5EA-AD19F6AB0EC2}" dt="2024-08-22T11:16:12.144" v="5820" actId="20577"/>
          <ac:spMkLst>
            <pc:docMk/>
            <pc:sldMk cId="3868526663" sldId="273"/>
            <ac:spMk id="26" creationId="{EC0FDE84-8D14-58A7-F803-A4D3F234A288}"/>
          </ac:spMkLst>
        </pc:spChg>
        <pc:spChg chg="add mod">
          <ac:chgData name="Churchill, Edward" userId="8f70e742-6609-4d0d-866b-ce8ba51bb63f" providerId="ADAL" clId="{EBC4E246-BDC0-401E-B5EA-AD19F6AB0EC2}" dt="2024-08-22T11:17:11.544" v="5898" actId="1076"/>
          <ac:spMkLst>
            <pc:docMk/>
            <pc:sldMk cId="3868526663" sldId="273"/>
            <ac:spMk id="28" creationId="{4CF65EB2-08B3-0284-DAC3-DBDF6B0B6CBB}"/>
          </ac:spMkLst>
        </pc:spChg>
        <pc:picChg chg="add mod">
          <ac:chgData name="Churchill, Edward" userId="8f70e742-6609-4d0d-866b-ce8ba51bb63f" providerId="ADAL" clId="{EBC4E246-BDC0-401E-B5EA-AD19F6AB0EC2}" dt="2024-08-22T10:55:32.397" v="5500" actId="1076"/>
          <ac:picMkLst>
            <pc:docMk/>
            <pc:sldMk cId="3868526663" sldId="273"/>
            <ac:picMk id="5" creationId="{F58E6767-210B-1FD8-9C29-14A784D30252}"/>
          </ac:picMkLst>
        </pc:picChg>
        <pc:picChg chg="add del mod">
          <ac:chgData name="Churchill, Edward" userId="8f70e742-6609-4d0d-866b-ce8ba51bb63f" providerId="ADAL" clId="{EBC4E246-BDC0-401E-B5EA-AD19F6AB0EC2}" dt="2024-08-22T10:58:43.509" v="5591" actId="478"/>
          <ac:picMkLst>
            <pc:docMk/>
            <pc:sldMk cId="3868526663" sldId="273"/>
            <ac:picMk id="9" creationId="{52366EF3-AEB1-2FAE-BA5F-321AC895288B}"/>
          </ac:picMkLst>
        </pc:picChg>
        <pc:picChg chg="add del mod ord">
          <ac:chgData name="Churchill, Edward" userId="8f70e742-6609-4d0d-866b-ce8ba51bb63f" providerId="ADAL" clId="{EBC4E246-BDC0-401E-B5EA-AD19F6AB0EC2}" dt="2024-08-22T11:03:36.539" v="5739" actId="21"/>
          <ac:picMkLst>
            <pc:docMk/>
            <pc:sldMk cId="3868526663" sldId="273"/>
            <ac:picMk id="15" creationId="{9A309813-28C6-0F24-5A3D-040F123873A7}"/>
          </ac:picMkLst>
        </pc:picChg>
        <pc:picChg chg="add mod">
          <ac:chgData name="Churchill, Edward" userId="8f70e742-6609-4d0d-866b-ce8ba51bb63f" providerId="ADAL" clId="{EBC4E246-BDC0-401E-B5EA-AD19F6AB0EC2}" dt="2024-08-22T11:04:20.286" v="5746" actId="1076"/>
          <ac:picMkLst>
            <pc:docMk/>
            <pc:sldMk cId="3868526663" sldId="273"/>
            <ac:picMk id="17" creationId="{C2784510-46E4-12D5-3BA2-D0C0ADA5AF0E}"/>
          </ac:picMkLst>
        </pc:picChg>
        <pc:picChg chg="add mod">
          <ac:chgData name="Churchill, Edward" userId="8f70e742-6609-4d0d-866b-ce8ba51bb63f" providerId="ADAL" clId="{EBC4E246-BDC0-401E-B5EA-AD19F6AB0EC2}" dt="2024-08-22T11:04:58.791" v="5754" actId="14100"/>
          <ac:picMkLst>
            <pc:docMk/>
            <pc:sldMk cId="3868526663" sldId="273"/>
            <ac:picMk id="22" creationId="{10BC560F-19B2-8C2B-3078-CBF6B4F6590C}"/>
          </ac:picMkLst>
        </pc:picChg>
        <pc:picChg chg="add mod">
          <ac:chgData name="Churchill, Edward" userId="8f70e742-6609-4d0d-866b-ce8ba51bb63f" providerId="ADAL" clId="{EBC4E246-BDC0-401E-B5EA-AD19F6AB0EC2}" dt="2024-08-22T11:13:55.859" v="5767" actId="1076"/>
          <ac:picMkLst>
            <pc:docMk/>
            <pc:sldMk cId="3868526663" sldId="273"/>
            <ac:picMk id="23" creationId="{21AA431D-8070-502A-D97D-BEE46E4AB0CF}"/>
          </ac:picMkLst>
        </pc:picChg>
        <pc:picChg chg="add mod">
          <ac:chgData name="Churchill, Edward" userId="8f70e742-6609-4d0d-866b-ce8ba51bb63f" providerId="ADAL" clId="{EBC4E246-BDC0-401E-B5EA-AD19F6AB0EC2}" dt="2024-08-22T11:05:14.199" v="5756" actId="1076"/>
          <ac:picMkLst>
            <pc:docMk/>
            <pc:sldMk cId="3868526663" sldId="273"/>
            <ac:picMk id="24" creationId="{35629D1B-FB90-2399-1BF1-01E6AC381042}"/>
          </ac:picMkLst>
        </pc:picChg>
        <pc:picChg chg="add mod">
          <ac:chgData name="Churchill, Edward" userId="8f70e742-6609-4d0d-866b-ce8ba51bb63f" providerId="ADAL" clId="{EBC4E246-BDC0-401E-B5EA-AD19F6AB0EC2}" dt="2024-08-22T11:14:00.963" v="5768" actId="1076"/>
          <ac:picMkLst>
            <pc:docMk/>
            <pc:sldMk cId="3868526663" sldId="273"/>
            <ac:picMk id="25" creationId="{11EAE38A-1258-3B77-91B9-9AC1101EF3CA}"/>
          </ac:picMkLst>
        </pc:picChg>
        <pc:picChg chg="add mod">
          <ac:chgData name="Churchill, Edward" userId="8f70e742-6609-4d0d-866b-ce8ba51bb63f" providerId="ADAL" clId="{EBC4E246-BDC0-401E-B5EA-AD19F6AB0EC2}" dt="2024-08-22T11:16:49.354" v="5841" actId="1076"/>
          <ac:picMkLst>
            <pc:docMk/>
            <pc:sldMk cId="3868526663" sldId="273"/>
            <ac:picMk id="27" creationId="{393CBCEE-6285-3A3E-2298-1AC3416272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9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3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9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5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6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8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5DE27C-F450-4053-9EBC-C007447F7D87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03C-09FC-40FB-8C85-FEA5EDCA8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7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d-churchill/ibm-ml-certificate/blob/main/unsupervised-learning/ibm-unsupervised-learning-eda-and-data-cleaning.ipynb" TargetMode="External"/><Relationship Id="rId13" Type="http://schemas.openxmlformats.org/officeDocument/2006/relationships/hyperlink" Target="https://github.com/ed-churchill/ibm-ml-certificate/blob/main/unsupervised-learning/ibm-unsupervised-learning-results-analysis.ipynb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ed-churchill/ibm-ml-certificate/blob/main/unsupervised-learning/ibm-unsupervised-learning-get-data.ipynb" TargetMode="External"/><Relationship Id="rId12" Type="http://schemas.openxmlformats.org/officeDocument/2006/relationships/hyperlink" Target="https://github.com/ed-churchill/ibm-ml-certificate/blob/main/unsupervised-learning/ibm-unsupervised-learning-equal-weight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hyperlink" Target="https://github.com/ed-churchill/ibm-ml-certificate/blob/main/unsupervised-learning/ibm-unsupervised-learning-minimum-variance.ipynb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github.com/ed-churchill/ibm-ml-certificate/blob/main/unsupervised-learning/ibm-unsupervised-learning-risk-parity.ipynb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ed-churchill/ibm-ml-certificate/blob/main/unsupervised-learning/ibm-unsupervised-learning-hrp.ipynb" TargetMode="External"/><Relationship Id="rId14" Type="http://schemas.openxmlformats.org/officeDocument/2006/relationships/hyperlink" Target="https://github.com/ed-churchill/ibm-ml-certificate/blob/main/unsupervised-learning/ibm-unsupervised-learning-writeup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E6E7-CFDA-0E38-5BA3-FB66E31E9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Hierarchical Risk Parity (HRP) Portfolio Construction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055C-E4C2-0026-0256-1E9268A0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ED CHURCHILL</a:t>
            </a:r>
          </a:p>
        </p:txBody>
      </p:sp>
    </p:spTree>
    <p:extLst>
      <p:ext uri="{BB962C8B-B14F-4D97-AF65-F5344CB8AC3E}">
        <p14:creationId xmlns:p14="http://schemas.microsoft.com/office/powerpoint/2010/main" val="206410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CB33-5C64-40CF-1800-104BFDFC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Cumulative Returns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44BA8-D86D-EC41-4AF8-468E8646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21281"/>
            <a:ext cx="5449889" cy="3215434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D5D96158-5DB9-AC60-605F-C55588AB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HRP just about outperforms but not yet adjusted for risk</a:t>
            </a:r>
          </a:p>
          <a:p>
            <a:r>
              <a:rPr lang="en-US" dirty="0">
                <a:solidFill>
                  <a:srgbClr val="EBEBEB"/>
                </a:solidFill>
              </a:rPr>
              <a:t>Hard to make the level of returns you’d see with equities with long-only FX.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7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CB33-5C64-40CF-1800-104BFDFC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Volatility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D5D96158-5DB9-AC60-605F-C55588AB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Minimum-Variance has the lowest volatility by definition.</a:t>
            </a:r>
          </a:p>
          <a:p>
            <a:r>
              <a:rPr lang="en-US" dirty="0">
                <a:solidFill>
                  <a:srgbClr val="EBEBEB"/>
                </a:solidFill>
              </a:rPr>
              <a:t>HRP has lower volatility than Risk-Parity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E5B84-4511-5A64-6160-C673FC78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570" y="1739949"/>
            <a:ext cx="5806351" cy="33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CB33-5C64-40CF-1800-104BFDFC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Sharpe Ratio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D5D96158-5DB9-AC60-605F-C55588AB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Minimum-Variance has the best Sharpe ratio due to its low volatility.</a:t>
            </a:r>
          </a:p>
          <a:p>
            <a:r>
              <a:rPr lang="en-US" dirty="0">
                <a:solidFill>
                  <a:srgbClr val="EBEBEB"/>
                </a:solidFill>
              </a:rPr>
              <a:t>HRP has the best Sharpe ratio of the remaining methods.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ED516-CE88-C392-D0D5-0C689B8B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1" y="1643176"/>
            <a:ext cx="4658341" cy="35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2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CB33-5C64-40CF-1800-104BFDFC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EBEBEB"/>
                </a:solidFill>
              </a:rPr>
              <a:t>Conditional Value at Risk (</a:t>
            </a:r>
            <a:r>
              <a:rPr lang="en-GB" dirty="0" err="1">
                <a:solidFill>
                  <a:srgbClr val="EBEBEB"/>
                </a:solidFill>
              </a:rPr>
              <a:t>CVaR</a:t>
            </a:r>
            <a:r>
              <a:rPr lang="en-GB" dirty="0">
                <a:solidFill>
                  <a:srgbClr val="EBEBEB"/>
                </a:solidFill>
              </a:rPr>
              <a:t>)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D5D96158-5DB9-AC60-605F-C55588AB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97285"/>
            <a:ext cx="4166509" cy="36265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With a confidence of 95%, how much can each strategy lose (in percentage terms) in 1 year?</a:t>
            </a:r>
          </a:p>
          <a:p>
            <a:r>
              <a:rPr lang="en-US" dirty="0">
                <a:solidFill>
                  <a:srgbClr val="EBEBEB"/>
                </a:solidFill>
              </a:rPr>
              <a:t>Take the mean of all values in the 5</a:t>
            </a:r>
            <a:r>
              <a:rPr lang="en-US" baseline="30000" dirty="0">
                <a:solidFill>
                  <a:srgbClr val="EBEBEB"/>
                </a:solidFill>
              </a:rPr>
              <a:t>th</a:t>
            </a:r>
            <a:r>
              <a:rPr lang="en-US" dirty="0">
                <a:solidFill>
                  <a:srgbClr val="EBEBEB"/>
                </a:solidFill>
              </a:rPr>
              <a:t> percentile of historical returns.</a:t>
            </a:r>
          </a:p>
          <a:p>
            <a:r>
              <a:rPr lang="en-US" dirty="0">
                <a:solidFill>
                  <a:srgbClr val="EBEBEB"/>
                </a:solidFill>
              </a:rPr>
              <a:t>Minimum-Variance has best </a:t>
            </a:r>
            <a:r>
              <a:rPr lang="en-US" dirty="0" err="1">
                <a:solidFill>
                  <a:srgbClr val="EBEBEB"/>
                </a:solidFill>
              </a:rPr>
              <a:t>CVaR</a:t>
            </a:r>
            <a:r>
              <a:rPr lang="en-US" dirty="0">
                <a:solidFill>
                  <a:srgbClr val="EBEBEB"/>
                </a:solidFill>
              </a:rPr>
              <a:t> followed by HRP.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1E95C-984E-2D7C-E236-51874165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1" y="1948673"/>
            <a:ext cx="4750866" cy="35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CB33-5C64-40CF-1800-104BFDFC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Drawdowns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E7D50-A355-274A-FA49-D4B35E16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82592"/>
            <a:ext cx="5449889" cy="3092812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D5D96158-5DB9-AC60-605F-C55588AB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Percentage that the current cumulative value of a strategy is below its running maximum.</a:t>
            </a:r>
          </a:p>
          <a:p>
            <a:r>
              <a:rPr lang="en-US" dirty="0">
                <a:solidFill>
                  <a:srgbClr val="EBEBEB"/>
                </a:solidFill>
              </a:rPr>
              <a:t>Want drawdowns to be short and small.</a:t>
            </a:r>
          </a:p>
          <a:p>
            <a:r>
              <a:rPr lang="en-US" dirty="0">
                <a:solidFill>
                  <a:srgbClr val="EBEBEB"/>
                </a:solidFill>
              </a:rPr>
              <a:t>Minimum-Variance has the shortest, smallest drawdowns followed by HRP.</a:t>
            </a:r>
          </a:p>
        </p:txBody>
      </p:sp>
    </p:spTree>
    <p:extLst>
      <p:ext uri="{BB962C8B-B14F-4D97-AF65-F5344CB8AC3E}">
        <p14:creationId xmlns:p14="http://schemas.microsoft.com/office/powerpoint/2010/main" val="368714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80DC5-7BDF-A72F-0E1B-BDF8973F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F071-0E4A-26D2-2AD6-AADB5D5A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GB" dirty="0"/>
              <a:t>Minimum-Variance and HRP performed the best with Minimum-Variance slightly outperforming HRP in most cases.</a:t>
            </a:r>
          </a:p>
          <a:p>
            <a:r>
              <a:rPr lang="en-GB" dirty="0"/>
              <a:t>However, Minimum-Variance is not practical to trade, generating huge </a:t>
            </a:r>
            <a:r>
              <a:rPr lang="en-GB" b="1" dirty="0"/>
              <a:t>transaction costs </a:t>
            </a:r>
            <a:r>
              <a:rPr lang="en-GB" dirty="0"/>
              <a:t>and concentrated portfolios.</a:t>
            </a:r>
          </a:p>
          <a:p>
            <a:r>
              <a:rPr lang="en-GB" dirty="0"/>
              <a:t>Once stability is considered, </a:t>
            </a:r>
            <a:r>
              <a:rPr lang="en-GB" b="1" dirty="0"/>
              <a:t>HRP outperforms </a:t>
            </a:r>
            <a:r>
              <a:rPr lang="en-GB" dirty="0"/>
              <a:t>both Minimum-Variance and Risk-Parity.</a:t>
            </a:r>
          </a:p>
        </p:txBody>
      </p:sp>
    </p:spTree>
    <p:extLst>
      <p:ext uri="{BB962C8B-B14F-4D97-AF65-F5344CB8AC3E}">
        <p14:creationId xmlns:p14="http://schemas.microsoft.com/office/powerpoint/2010/main" val="404657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80DC5-7BDF-A72F-0E1B-BDF8973F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Next Steps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F071-0E4A-26D2-2AD6-AADB5D5A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GB" dirty="0"/>
              <a:t>Complete ‘Deep Learning and Reinforcement Learning’ project to conclude the course.</a:t>
            </a:r>
          </a:p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0170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45C4-65FD-583A-6F1F-D200447C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2DD-0725-EE19-91A9-31250D87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600" dirty="0"/>
              <a:t>IBM Machine Learning Professional Certificate</a:t>
            </a:r>
          </a:p>
          <a:p>
            <a:r>
              <a:rPr lang="en-GB" sz="1600" dirty="0"/>
              <a:t>Objective</a:t>
            </a:r>
          </a:p>
          <a:p>
            <a:r>
              <a:rPr lang="en-GB" sz="1600" dirty="0"/>
              <a:t>Limitations of Minimum-Variance and Risk-Parity</a:t>
            </a:r>
          </a:p>
          <a:p>
            <a:r>
              <a:rPr lang="en-GB" sz="1600" dirty="0"/>
              <a:t>HRP</a:t>
            </a:r>
          </a:p>
          <a:p>
            <a:r>
              <a:rPr lang="en-GB" sz="1600" dirty="0"/>
              <a:t>Investment Strategy</a:t>
            </a:r>
          </a:p>
          <a:p>
            <a:r>
              <a:rPr lang="en-GB" sz="1600" dirty="0"/>
              <a:t>Results</a:t>
            </a:r>
          </a:p>
          <a:p>
            <a:pPr lvl="1"/>
            <a:r>
              <a:rPr lang="en-GB" sz="1400" dirty="0"/>
              <a:t>Stability</a:t>
            </a:r>
          </a:p>
          <a:p>
            <a:pPr lvl="1"/>
            <a:r>
              <a:rPr lang="en-GB" sz="1400" dirty="0"/>
              <a:t>Cumulative Returns</a:t>
            </a:r>
          </a:p>
          <a:p>
            <a:pPr lvl="1"/>
            <a:r>
              <a:rPr lang="en-GB" sz="1400" dirty="0"/>
              <a:t>Volatility</a:t>
            </a:r>
          </a:p>
          <a:p>
            <a:pPr lvl="1"/>
            <a:r>
              <a:rPr lang="en-GB" sz="1400" dirty="0"/>
              <a:t>Sharpe Ratio</a:t>
            </a:r>
          </a:p>
          <a:p>
            <a:pPr lvl="1"/>
            <a:r>
              <a:rPr lang="en-GB" sz="1400" dirty="0" err="1"/>
              <a:t>CVaR</a:t>
            </a:r>
            <a:endParaRPr lang="en-GB" sz="1400" dirty="0"/>
          </a:p>
          <a:p>
            <a:pPr lvl="1"/>
            <a:r>
              <a:rPr lang="en-GB" sz="1400" dirty="0"/>
              <a:t>Drawdowns</a:t>
            </a:r>
          </a:p>
          <a:p>
            <a:r>
              <a:rPr lang="en-GB" sz="1600" dirty="0"/>
              <a:t>Conclusion</a:t>
            </a:r>
          </a:p>
          <a:p>
            <a:r>
              <a:rPr lang="en-GB" sz="1600" dirty="0"/>
              <a:t>Next Steps and Questions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56D11-7912-E70C-E5B5-60B8AD5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IBM Machine Learning Professional Certificate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3C4181-B863-EA64-9808-D0514318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93992" y="1310355"/>
            <a:ext cx="5449889" cy="4237287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C16DE-5A7D-09C7-8E38-672DEEEF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NOTEBOOKS</a:t>
            </a: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7"/>
              </a:rPr>
              <a:t>Data Collection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8"/>
              </a:rPr>
              <a:t>EDA and Data Cleaning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9"/>
              </a:rPr>
              <a:t>Hierarchical Risk Parity Portfolio Construction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10"/>
              </a:rPr>
              <a:t>Risk Parity Portfolio Construction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11"/>
              </a:rPr>
              <a:t>Minimum Variance Portfolio Construction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12"/>
              </a:rPr>
              <a:t>Equal Weight Portfolio Construction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• </a:t>
            </a:r>
            <a:r>
              <a:rPr lang="en-US" dirty="0">
                <a:solidFill>
                  <a:srgbClr val="EBEBEB"/>
                </a:solidFill>
                <a:hlinkClick r:id="rId13"/>
              </a:rPr>
              <a:t>Results</a:t>
            </a:r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WRITEUP</a:t>
            </a:r>
          </a:p>
          <a:p>
            <a:r>
              <a:rPr lang="en-GB" dirty="0">
                <a:solidFill>
                  <a:srgbClr val="EBEBEB"/>
                </a:solidFill>
                <a:hlinkClick r:id="rId14"/>
              </a:rPr>
              <a:t>Portfolio Construction with Hierarchical Risk Parity: a Comparison to the Minimum-Variance and Risk-Parity Methods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2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BB38-9755-7F12-909F-4D3C02A6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Objective</a:t>
            </a:r>
            <a:br>
              <a:rPr lang="en-GB" dirty="0">
                <a:solidFill>
                  <a:srgbClr val="EBEBEB"/>
                </a:solidFill>
              </a:rPr>
            </a:br>
            <a:endParaRPr lang="en-GB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A1AE0-7AF8-4744-22E5-CBACE655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235418"/>
            <a:ext cx="5449889" cy="438716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BC20-ABAF-E2F4-F402-F0458794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i="1" dirty="0">
                <a:solidFill>
                  <a:srgbClr val="EBEBEB"/>
                </a:solidFill>
              </a:rPr>
              <a:t>Use HRP to construct a portfolio and rebalance in a way that allocates risk more effectively (and is more practical to trade) than traditional techniques like Minimum-Variance and Risk-Parity.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EBEBEB"/>
                </a:solidFill>
              </a:rPr>
              <a:t>Analysis based on 2016 paper by Marcos López de Prado: </a:t>
            </a:r>
            <a:r>
              <a:rPr lang="en-GB" sz="1400" i="1" dirty="0">
                <a:solidFill>
                  <a:srgbClr val="EBEBEB"/>
                </a:solidFill>
              </a:rPr>
              <a:t>Building Diversified Portfolios that Outperform Out-of-Sample</a:t>
            </a:r>
            <a:endParaRPr lang="en-GB" sz="1400" b="1" i="1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EBEBEB"/>
                </a:solidFill>
              </a:rPr>
              <a:t>HRP uses the unsupervised learning method </a:t>
            </a:r>
            <a:r>
              <a:rPr lang="en-GB" sz="1400" i="1" dirty="0">
                <a:solidFill>
                  <a:srgbClr val="EBEBEB"/>
                </a:solidFill>
              </a:rPr>
              <a:t>hierarchical agglomerative clustering.</a:t>
            </a:r>
            <a:endParaRPr lang="en-GB" sz="17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2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F06-0500-D6C7-CCC3-3F60ED0E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Traditional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8B7C-69CC-40FB-1FA6-161994785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Minimum-Variance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09D1DF-C847-5E21-034A-D1A91A750C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200" dirty="0"/>
              <a:t>Minimizes portfolio-level variance, which is a measure of volatility and therefore risk.</a:t>
            </a:r>
            <a:endParaRPr lang="en-GB" sz="1400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200" dirty="0"/>
              <a:t>Small change in covariance matrix (adding more time periods or new security) can lead to a completely different set of weights. Problematic when rebalancing.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7EBB8-C5A5-14B5-B6A3-FB7D7A306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Risk-Parity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D0EBA8-9ECB-39DB-C69B-C5C4633D8D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Ensure each security contributes equally to portfolio risk.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r>
              <a:rPr lang="en-GB" sz="1200" dirty="0"/>
              <a:t>More stable than Minimum-Variance but can overweight low-risk securities leading to poor diversification if these happen to fall into the same bucket (e.g. asset class, sector, geography)</a:t>
            </a: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026E3-457D-E7AB-FA59-EDCC9476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18" y="2968878"/>
            <a:ext cx="1824726" cy="1180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B06F9-EB5E-37F1-98AF-7010A684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28" y="5123162"/>
            <a:ext cx="3065229" cy="1587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35186-1EF2-5239-C90B-AF4BD42EE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420" y="2968877"/>
            <a:ext cx="1918646" cy="1180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D8954-3FB6-9064-8767-974A0CB6A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964" y="5119506"/>
            <a:ext cx="3065228" cy="15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CA0E8-62FB-83A4-4867-E754600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HRP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E6767-210B-1FD8-9C29-14A784D3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1" y="1261385"/>
            <a:ext cx="6259071" cy="3731077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4866-F917-E766-90B7-8D6F6340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BEBEB"/>
                </a:solidFill>
              </a:rPr>
              <a:t>Uses unsupervised learning technique </a:t>
            </a:r>
            <a:r>
              <a:rPr lang="en-GB" sz="1900" b="1" i="1" dirty="0">
                <a:solidFill>
                  <a:srgbClr val="EBEBEB"/>
                </a:solidFill>
              </a:rPr>
              <a:t>hierarchical agglomerative clustering</a:t>
            </a:r>
            <a:r>
              <a:rPr lang="en-GB" sz="1900" dirty="0">
                <a:solidFill>
                  <a:srgbClr val="EBEBEB"/>
                </a:solidFill>
              </a:rPr>
              <a:t> to cluster together similar securities (from a correlation perspective).</a:t>
            </a:r>
          </a:p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BEBEB"/>
                </a:solidFill>
              </a:rPr>
              <a:t>Assign weights to each security so that there is </a:t>
            </a:r>
            <a:r>
              <a:rPr lang="en-GB" sz="1900" b="1" dirty="0">
                <a:solidFill>
                  <a:srgbClr val="EBEBEB"/>
                </a:solidFill>
              </a:rPr>
              <a:t>risk-parity within each cluster</a:t>
            </a:r>
            <a:r>
              <a:rPr lang="en-GB" sz="1900" dirty="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BEBEB"/>
                </a:solidFill>
              </a:rPr>
              <a:t>Leads to </a:t>
            </a:r>
            <a:r>
              <a:rPr lang="en-GB" sz="1900" b="1" dirty="0">
                <a:solidFill>
                  <a:srgbClr val="EBEBEB"/>
                </a:solidFill>
              </a:rPr>
              <a:t>better risk allocation </a:t>
            </a:r>
            <a:r>
              <a:rPr lang="en-GB" sz="1900" dirty="0">
                <a:solidFill>
                  <a:srgbClr val="EBEBEB"/>
                </a:solidFill>
              </a:rPr>
              <a:t>across asset classes, sectors and geographies compared to traditional Risk-Parity.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FF63-FFA7-E6A3-A49A-11503DD07F4B}"/>
              </a:ext>
            </a:extLst>
          </p:cNvPr>
          <p:cNvSpPr txBox="1"/>
          <p:nvPr/>
        </p:nvSpPr>
        <p:spPr>
          <a:xfrm>
            <a:off x="6005526" y="5449281"/>
            <a:ext cx="1433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dirty="0"/>
              <a:t>Global EM</a:t>
            </a:r>
            <a:r>
              <a:rPr lang="en-GB" sz="1000" dirty="0"/>
              <a:t> </a:t>
            </a:r>
          </a:p>
          <a:p>
            <a:pPr algn="just"/>
            <a:r>
              <a:rPr lang="en-GB" sz="1000" dirty="0"/>
              <a:t>Brazil</a:t>
            </a:r>
          </a:p>
          <a:p>
            <a:pPr algn="just"/>
            <a:r>
              <a:rPr lang="en-GB" sz="1000" dirty="0"/>
              <a:t>Indonesia</a:t>
            </a:r>
          </a:p>
          <a:p>
            <a:pPr algn="just"/>
            <a:r>
              <a:rPr lang="en-GB" sz="1000" dirty="0"/>
              <a:t>Mexico</a:t>
            </a:r>
          </a:p>
          <a:p>
            <a:pPr algn="just"/>
            <a:r>
              <a:rPr lang="en-GB" sz="1000" dirty="0"/>
              <a:t>South Korea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69428-3FCF-3F3E-FD66-200C4F1AE407}"/>
              </a:ext>
            </a:extLst>
          </p:cNvPr>
          <p:cNvSpPr txBox="1"/>
          <p:nvPr/>
        </p:nvSpPr>
        <p:spPr>
          <a:xfrm>
            <a:off x="7277169" y="5427102"/>
            <a:ext cx="1255598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dirty="0"/>
              <a:t>European EM</a:t>
            </a:r>
          </a:p>
          <a:p>
            <a:pPr algn="just"/>
            <a:r>
              <a:rPr lang="en-GB" sz="1000" dirty="0"/>
              <a:t>Hungary</a:t>
            </a:r>
          </a:p>
          <a:p>
            <a:pPr algn="just"/>
            <a:r>
              <a:rPr lang="en-GB" sz="1000" dirty="0"/>
              <a:t>Poland</a:t>
            </a:r>
          </a:p>
          <a:p>
            <a:pPr algn="just"/>
            <a:r>
              <a:rPr lang="en-GB" sz="1000" dirty="0"/>
              <a:t>Czech Republic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1E8AD-2573-C4FD-38B8-812C262E8326}"/>
              </a:ext>
            </a:extLst>
          </p:cNvPr>
          <p:cNvSpPr txBox="1"/>
          <p:nvPr/>
        </p:nvSpPr>
        <p:spPr>
          <a:xfrm>
            <a:off x="8347663" y="5439769"/>
            <a:ext cx="1255598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dirty="0"/>
              <a:t>European</a:t>
            </a:r>
          </a:p>
          <a:p>
            <a:pPr algn="just"/>
            <a:r>
              <a:rPr lang="en-GB" sz="1000" b="1" dirty="0"/>
              <a:t>Stable</a:t>
            </a:r>
          </a:p>
          <a:p>
            <a:pPr algn="just"/>
            <a:r>
              <a:rPr lang="en-GB" sz="1000" dirty="0"/>
              <a:t>Euro</a:t>
            </a:r>
          </a:p>
          <a:p>
            <a:pPr algn="just"/>
            <a:r>
              <a:rPr lang="en-GB" sz="1000" dirty="0"/>
              <a:t>Switzerland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2FB03-D22E-DC39-0621-684CE0CFCBF2}"/>
              </a:ext>
            </a:extLst>
          </p:cNvPr>
          <p:cNvSpPr txBox="1"/>
          <p:nvPr/>
        </p:nvSpPr>
        <p:spPr>
          <a:xfrm>
            <a:off x="9260919" y="5427102"/>
            <a:ext cx="1019127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dirty="0"/>
              <a:t>Commodity</a:t>
            </a:r>
          </a:p>
          <a:p>
            <a:pPr algn="just"/>
            <a:r>
              <a:rPr lang="en-GB" sz="1000" b="1" dirty="0"/>
              <a:t>Exporters</a:t>
            </a:r>
          </a:p>
          <a:p>
            <a:pPr algn="just"/>
            <a:r>
              <a:rPr lang="en-GB" sz="1000" dirty="0"/>
              <a:t>Australia</a:t>
            </a:r>
          </a:p>
          <a:p>
            <a:pPr algn="just"/>
            <a:r>
              <a:rPr lang="en-GB" sz="1000" dirty="0"/>
              <a:t>New Zealand</a:t>
            </a:r>
          </a:p>
          <a:p>
            <a:pPr algn="just"/>
            <a:r>
              <a:rPr lang="en-GB" sz="1000" dirty="0"/>
              <a:t>Canada</a:t>
            </a:r>
          </a:p>
          <a:p>
            <a:pPr algn="just"/>
            <a:r>
              <a:rPr lang="en-GB" sz="1000" dirty="0"/>
              <a:t>South Africa</a:t>
            </a:r>
          </a:p>
          <a:p>
            <a:pPr algn="just"/>
            <a:endParaRPr lang="en-GB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784510-46E4-12D5-3BA2-D0C0ADA5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35957" y="4948236"/>
            <a:ext cx="1335024" cy="491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BC560F-19B2-8C2B-3078-CBF6B4F6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064" y="4951830"/>
            <a:ext cx="960120" cy="487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AA431D-8070-502A-D97D-BEE46E4AB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075" y="4952142"/>
            <a:ext cx="572197" cy="4877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629D1B-FB90-2399-1BF1-01E6AC38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3191" y="4959490"/>
            <a:ext cx="1335024" cy="491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EAE38A-1258-3B77-91B9-9AC1101E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970" y="4939380"/>
            <a:ext cx="572197" cy="4877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0FDE84-8D14-58A7-F803-A4D3F234A288}"/>
              </a:ext>
            </a:extLst>
          </p:cNvPr>
          <p:cNvSpPr txBox="1"/>
          <p:nvPr/>
        </p:nvSpPr>
        <p:spPr>
          <a:xfrm>
            <a:off x="11165495" y="5427101"/>
            <a:ext cx="1255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dirty="0"/>
              <a:t>Scandinavia</a:t>
            </a:r>
          </a:p>
          <a:p>
            <a:pPr algn="just"/>
            <a:r>
              <a:rPr lang="en-GB" sz="1000" dirty="0"/>
              <a:t>Sweden</a:t>
            </a:r>
          </a:p>
          <a:p>
            <a:pPr algn="just"/>
            <a:r>
              <a:rPr lang="en-GB" sz="1000" dirty="0"/>
              <a:t>Norway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3CBCEE-6285-3A3E-2298-1AC341627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579" y="4951830"/>
            <a:ext cx="572197" cy="4877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F65EB2-08B3-0284-DAC3-DBDF6B0B6CBB}"/>
              </a:ext>
            </a:extLst>
          </p:cNvPr>
          <p:cNvSpPr txBox="1"/>
          <p:nvPr/>
        </p:nvSpPr>
        <p:spPr>
          <a:xfrm>
            <a:off x="10484357" y="5439552"/>
            <a:ext cx="744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dirty="0"/>
              <a:t>Global</a:t>
            </a:r>
          </a:p>
          <a:p>
            <a:pPr algn="just"/>
            <a:r>
              <a:rPr lang="en-GB" sz="1000" b="1" dirty="0"/>
              <a:t>Stable</a:t>
            </a:r>
          </a:p>
          <a:p>
            <a:pPr algn="just"/>
            <a:r>
              <a:rPr lang="en-GB" sz="1000" dirty="0"/>
              <a:t>Japan</a:t>
            </a:r>
          </a:p>
          <a:p>
            <a:pPr algn="just"/>
            <a:r>
              <a:rPr lang="en-GB" sz="1000" dirty="0"/>
              <a:t>UK</a:t>
            </a:r>
          </a:p>
        </p:txBody>
      </p:sp>
    </p:spTree>
    <p:extLst>
      <p:ext uri="{BB962C8B-B14F-4D97-AF65-F5344CB8AC3E}">
        <p14:creationId xmlns:p14="http://schemas.microsoft.com/office/powerpoint/2010/main" val="3868526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0FC2E-9E86-5396-95BD-B7B895C9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Investment 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1D1BD-F780-5DB5-333E-CC4AF8E2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Rebalance weekly, using rolling 1-year exponentially-weighted returns</a:t>
            </a:r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6626B-E75E-68A8-5574-49C0E2DAA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2394109"/>
            <a:ext cx="6270662" cy="20693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4043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EE09FC9-E60E-B28D-5C1B-C0DEC8447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tx2"/>
                </a:solidFill>
              </a:rPr>
              <a:t>HRP vs risk-parity vs minimum-variance vs equally-weighted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0A679-8808-FBAD-848C-FB440FEA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904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68581-796E-87F7-F4E8-A1C663E0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Stability</a:t>
            </a:r>
            <a:endParaRPr lang="en-GB" dirty="0">
              <a:solidFill>
                <a:srgbClr val="EBEBEB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9AA74-59A5-B497-2BBE-1532493B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398915"/>
            <a:ext cx="5449889" cy="4060166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A765C0-F34E-999F-6254-2F7A0225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Minimum-Variance too unstable</a:t>
            </a:r>
          </a:p>
          <a:p>
            <a:r>
              <a:rPr lang="en-US" dirty="0">
                <a:solidFill>
                  <a:srgbClr val="EBEBEB"/>
                </a:solidFill>
              </a:rPr>
              <a:t>Risk-Parity stable but not taking on enough risk to generate returns.</a:t>
            </a:r>
          </a:p>
          <a:p>
            <a:r>
              <a:rPr lang="en-US" dirty="0">
                <a:solidFill>
                  <a:srgbClr val="EBEBEB"/>
                </a:solidFill>
              </a:rPr>
              <a:t>HRP stable and takes on sufficient risk</a:t>
            </a:r>
          </a:p>
        </p:txBody>
      </p:sp>
    </p:spTree>
    <p:extLst>
      <p:ext uri="{BB962C8B-B14F-4D97-AF65-F5344CB8AC3E}">
        <p14:creationId xmlns:p14="http://schemas.microsoft.com/office/powerpoint/2010/main" val="334800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585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Hierarchical Risk Parity (HRP) Portfolio Construction </vt:lpstr>
      <vt:lpstr>Contents</vt:lpstr>
      <vt:lpstr>IBM Machine Learning Professional Certificate</vt:lpstr>
      <vt:lpstr>Objective </vt:lpstr>
      <vt:lpstr>Limitations of Traditional Methods</vt:lpstr>
      <vt:lpstr>HRP</vt:lpstr>
      <vt:lpstr>Investment Strategy</vt:lpstr>
      <vt:lpstr>RESULTS</vt:lpstr>
      <vt:lpstr>Stability</vt:lpstr>
      <vt:lpstr>Cumulative Returns</vt:lpstr>
      <vt:lpstr>Volatility</vt:lpstr>
      <vt:lpstr>Sharpe Ratio</vt:lpstr>
      <vt:lpstr>Conditional Value at Risk (CVaR)</vt:lpstr>
      <vt:lpstr>Drawdowns</vt:lpstr>
      <vt:lpstr>Conclusion</vt:lpstr>
      <vt:lpstr>Next Steps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Churchill, Edward</dc:creator>
  <cp:lastModifiedBy>Churchill, Edward</cp:lastModifiedBy>
  <cp:revision>1</cp:revision>
  <dcterms:created xsi:type="dcterms:W3CDTF">2024-08-22T08:28:59Z</dcterms:created>
  <dcterms:modified xsi:type="dcterms:W3CDTF">2024-08-22T11:17:18Z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d3c5f5-c566-4dc5-8864-6f6d9b127b45_Enabled">
    <vt:lpwstr>true</vt:lpwstr>
  </property>
  <property fmtid="{D5CDD505-2E9C-101B-9397-08002B2CF9AE}" pid="3" name="MSIP_Label_6cd3c5f5-c566-4dc5-8864-6f6d9b127b45_SetDate">
    <vt:lpwstr>2024-08-22T08:54:17Z</vt:lpwstr>
  </property>
  <property fmtid="{D5CDD505-2E9C-101B-9397-08002B2CF9AE}" pid="4" name="MSIP_Label_6cd3c5f5-c566-4dc5-8864-6f6d9b127b45_Method">
    <vt:lpwstr>Standard</vt:lpwstr>
  </property>
  <property fmtid="{D5CDD505-2E9C-101B-9397-08002B2CF9AE}" pid="5" name="MSIP_Label_6cd3c5f5-c566-4dc5-8864-6f6d9b127b45_Name">
    <vt:lpwstr>Internal</vt:lpwstr>
  </property>
  <property fmtid="{D5CDD505-2E9C-101B-9397-08002B2CF9AE}" pid="6" name="MSIP_Label_6cd3c5f5-c566-4dc5-8864-6f6d9b127b45_SiteId">
    <vt:lpwstr>aa42167d-6f8d-45ce-b655-d245ef97da66</vt:lpwstr>
  </property>
  <property fmtid="{D5CDD505-2E9C-101B-9397-08002B2CF9AE}" pid="7" name="MSIP_Label_6cd3c5f5-c566-4dc5-8864-6f6d9b127b45_ActionId">
    <vt:lpwstr>0a56acde-bb30-460c-92c4-7ebc36dbde37</vt:lpwstr>
  </property>
  <property fmtid="{D5CDD505-2E9C-101B-9397-08002B2CF9AE}" pid="8" name="MSIP_Label_6cd3c5f5-c566-4dc5-8864-6f6d9b127b45_ContentBits">
    <vt:lpwstr>0</vt:lpwstr>
  </property>
</Properties>
</file>