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Marie Curie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Highlights of a Notable 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Born in Warsaw, Poland in 1867</a:t>
            </a:r>
          </a:p>
          <a:p>
            <a:r>
              <a:t>Studied physics and mathematics in Paris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First woman to win a Nobel Prize</a:t>
            </a:r>
          </a:p>
          <a:p>
            <a:r>
              <a:t>Discovered radioactivity with Pierre Curie</a:t>
            </a:r>
          </a:p>
          <a:p>
            <a:r>
              <a:t>Won Nobel Prizes in both Physics and Chemistry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Paved the way for women in science</a:t>
            </a:r>
          </a:p>
          <a:p>
            <a:r>
              <a:t>Her work contributed to medical X-rays</a:t>
            </a:r>
          </a:p>
          <a:p>
            <a:r>
              <a:t>One of the most influential scientists of all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