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Born April 23, 1564 in Stratford-upon-Avon, England</a:t>
            </a:r>
          </a:p>
          <a:p>
            <a:r>
              <a:t>• Son of John Shakespeare, a glove-maker, and Mary Arden</a:t>
            </a:r>
          </a:p>
          <a:p>
            <a:r>
              <a:t>• Attended local grammar school</a:t>
            </a:r>
          </a:p>
          <a:p>
            <a:r>
              <a:t>• Married Anne Hathaway at age 18; had three children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Career Beginnings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Moved to London in the late 1580s/early 1590s</a:t>
            </a:r>
          </a:p>
          <a:p>
            <a:r>
              <a:t>• Gained recognition as an actor and playwright</a:t>
            </a:r>
          </a:p>
          <a:p>
            <a:r>
              <a:t>• First published works: 'Venus and Adonis' (1593) and 'The Rape of Lucrece' (1594)</a:t>
            </a:r>
          </a:p>
          <a:p>
            <a:r>
              <a:t>• Co-founder of the acting company 'Lord Chamberlain's Men'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Major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Wrote 39 plays, 154 sonnets, and 2 narrative poems</a:t>
            </a:r>
          </a:p>
          <a:p>
            <a:r>
              <a:t>• Famous tragedies: 'Hamlet', 'Macbeth', 'Othello', 'King Lear'</a:t>
            </a:r>
          </a:p>
          <a:p>
            <a:r>
              <a:t>• Famous comedies: 'A Midsummer Night’s Dream', 'Twelfth Night'</a:t>
            </a:r>
          </a:p>
          <a:p>
            <a:r>
              <a:t>• Histories: 'Richard III', 'Henry IV', 'Henry V'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Later Life &amp; Legacy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Retired to Stratford around 1613</a:t>
            </a:r>
          </a:p>
          <a:p>
            <a:r>
              <a:t>• Died on April 23, 1616, at age 52</a:t>
            </a:r>
          </a:p>
          <a:p>
            <a:r>
              <a:t>• Buried at Holy Trinity Church in Stratford</a:t>
            </a:r>
          </a:p>
          <a:p>
            <a:r>
              <a:t>• Widely regarded as the greatest writer in the English language</a:t>
            </a:r>
          </a:p>
          <a:p>
            <a:r>
              <a:t>• Works translated into every major language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