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0_5D8EC242.xml" ContentType="application/vnd.ms-powerpoint.comments+xml"/>
  <Override PartName="/ppt/comments/modernComment_102_21D6149B.xml" ContentType="application/vnd.ms-powerpoint.comments+xml"/>
  <Override PartName="/ppt/comments/modernComment_103_4F5C7D1.xml" ContentType="application/vnd.ms-powerpoint.comments+xml"/>
  <Override PartName="/ppt/comments/modernComment_104_580BECFB.xml" ContentType="application/vnd.ms-powerpoint.comments+xml"/>
  <Override PartName="/ppt/comments/modernComment_109_EA07E0A0.xml" ContentType="application/vnd.ms-powerpoint.comments+xml"/>
  <Override PartName="/ppt/comments/modernComment_10A_C27459D.xml" ContentType="application/vnd.ms-powerpoint.comments+xml"/>
  <Override PartName="/ppt/comments/modernComment_106_AEDB70D9.xml" ContentType="application/vnd.ms-powerpoint.comments+xml"/>
  <Override PartName="/ppt/comments/modernComment_10B_CF7F3295.xml" ContentType="application/vnd.ms-powerpoint.comments+xml"/>
  <Override PartName="/ppt/comments/modernComment_107_6294C2F0.xml" ContentType="application/vnd.ms-powerpoint.comments+xml"/>
  <Override PartName="/ppt/comments/modernComment_108_862F46DD.xml" ContentType="application/vnd.ms-powerpoint.comments+xml"/>
  <Override PartName="/ppt/comments/modernComment_10C_DA54064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56" r:id="rId5"/>
    <p:sldId id="258" r:id="rId6"/>
    <p:sldId id="259" r:id="rId7"/>
    <p:sldId id="260" r:id="rId8"/>
    <p:sldId id="265" r:id="rId9"/>
    <p:sldId id="266" r:id="rId10"/>
    <p:sldId id="262" r:id="rId11"/>
    <p:sldId id="267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49EFBA-4845-9A62-2FD7-E71AAB91925A}" name="Matúš Kuriľak" initials="MK" userId="S::matus.kurilak@student.tuke.sk::3ee659af-98ec-425e-8b27-2a3a52ca3b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D31EE-CD5F-3BFB-E6A0-6BB584F6E8BE}" v="5" dt="2024-11-09T10:22:13.836"/>
    <p1510:client id="{4951CC47-E80C-C540-84A4-1F8ED73DEDCD}" v="817" dt="2024-11-09T11:24:52.937"/>
    <p1510:client id="{56B1AF8A-613D-F7C8-C82F-BD68A9D0C304}" v="3" dt="2024-11-09T10:03:35.028"/>
    <p1510:client id="{E8A4AE22-C1A6-4419-B9E1-04940EFCC1FF}" v="1954" dt="2024-11-09T11:26:4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5D8EC2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0E12C3-B74B-486C-8C5C-265F4ABD5694}" authorId="{8F49EFBA-4845-9A62-2FD7-E71AAB91925A}" created="2024-11-09T10:26:44.441">
    <pc:sldMkLst xmlns:pc="http://schemas.microsoft.com/office/powerpoint/2013/main/command">
      <pc:docMk/>
      <pc:sldMk cId="1569636930" sldId="256"/>
    </pc:sldMkLst>
    <p188:txBody>
      <a:bodyPr/>
      <a:lstStyle/>
      <a:p>
        <a:r>
          <a:rPr lang="sk-SK"/>
          <a:t>Hotove
</a:t>
        </a:r>
      </a:p>
    </p188:txBody>
  </p188:cm>
</p188:cmLst>
</file>

<file path=ppt/comments/modernComment_102_21D614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D894E7-A53E-402B-8D8B-E1D8841D8D16}" authorId="{8F49EFBA-4845-9A62-2FD7-E71AAB91925A}" created="2024-11-09T10:26:49.508">
    <pc:sldMkLst xmlns:pc="http://schemas.microsoft.com/office/powerpoint/2013/main/command">
      <pc:docMk/>
      <pc:sldMk cId="567678107" sldId="258"/>
    </pc:sldMkLst>
    <p188:txBody>
      <a:bodyPr/>
      <a:lstStyle/>
      <a:p>
        <a:r>
          <a:rPr lang="sk-SK"/>
          <a:t>hotove</a:t>
        </a:r>
      </a:p>
    </p188:txBody>
  </p188:cm>
</p188:cmLst>
</file>

<file path=ppt/comments/modernComment_103_4F5C7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AFE962-27E0-45B8-ABF9-954C1E1B23C2}" authorId="{8F49EFBA-4845-9A62-2FD7-E71AAB91925A}" created="2024-11-09T11:11:37.530">
    <pc:sldMkLst xmlns:pc="http://schemas.microsoft.com/office/powerpoint/2013/main/command">
      <pc:docMk/>
      <pc:sldMk cId="83216337" sldId="259"/>
    </pc:sldMkLst>
    <p188:txBody>
      <a:bodyPr/>
      <a:lstStyle/>
      <a:p>
        <a:r>
          <a:rPr lang="sk-SK"/>
          <a:t>hotovo</a:t>
        </a:r>
      </a:p>
    </p188:txBody>
  </p188:cm>
</p188:cmLst>
</file>

<file path=ppt/comments/modernComment_104_580BEC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11F8CB-27CA-4363-87AF-D22C911208C7}" authorId="{8F49EFBA-4845-9A62-2FD7-E71AAB91925A}" created="2024-11-09T11:11:32.421">
    <pc:sldMkLst xmlns:pc="http://schemas.microsoft.com/office/powerpoint/2013/main/command">
      <pc:docMk/>
      <pc:sldMk cId="1477176571" sldId="260"/>
    </pc:sldMkLst>
    <p188:txBody>
      <a:bodyPr/>
      <a:lstStyle/>
      <a:p>
        <a:r>
          <a:rPr lang="sk-SK"/>
          <a:t>hotovo</a:t>
        </a:r>
      </a:p>
    </p188:txBody>
  </p188:cm>
</p188:cmLst>
</file>

<file path=ppt/comments/modernComment_106_AEDB70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7342BC-8E4D-4390-B60F-D07E1256D50A}" authorId="{8F49EFBA-4845-9A62-2FD7-E71AAB91925A}" created="2024-11-09T11:15:31.845">
    <pc:sldMkLst xmlns:pc="http://schemas.microsoft.com/office/powerpoint/2013/main/command">
      <pc:docMk/>
      <pc:sldMk cId="2933616857" sldId="262"/>
    </pc:sldMkLst>
    <p188:txBody>
      <a:bodyPr/>
      <a:lstStyle/>
      <a:p>
        <a:r>
          <a:rPr lang="sk-SK"/>
          <a:t>hotovo</a:t>
        </a:r>
      </a:p>
    </p188:txBody>
  </p188:cm>
</p188:cmLst>
</file>

<file path=ppt/comments/modernComment_107_6294C2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AA1AE5-F74A-426C-8CD6-1254F2500296}" authorId="{8F49EFBA-4845-9A62-2FD7-E71AAB91925A}" created="2024-11-09T10:15:02.843">
    <pc:sldMkLst xmlns:pc="http://schemas.microsoft.com/office/powerpoint/2013/main/command">
      <pc:docMk/>
      <pc:sldMk cId="1653916400" sldId="263"/>
    </pc:sldMkLst>
    <p188:txBody>
      <a:bodyPr/>
      <a:lstStyle/>
      <a:p>
        <a:r>
          <a:rPr lang="sk-SK"/>
          <a:t>hotove</a:t>
        </a:r>
      </a:p>
    </p188:txBody>
  </p188:cm>
</p188:cmLst>
</file>

<file path=ppt/comments/modernComment_108_862F46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BDA23E-A034-4A6A-ACAC-4307991331E6}" authorId="{8F49EFBA-4845-9A62-2FD7-E71AAB91925A}" created="2024-11-09T10:14:45.746">
    <pc:sldMkLst xmlns:pc="http://schemas.microsoft.com/office/powerpoint/2013/main/command">
      <pc:docMk/>
      <pc:sldMk cId="2251245277" sldId="264"/>
    </pc:sldMkLst>
    <p188:txBody>
      <a:bodyPr/>
      <a:lstStyle/>
      <a:p>
        <a:r>
          <a:rPr lang="sk-SK"/>
          <a:t>hotovy</a:t>
        </a:r>
      </a:p>
    </p188:txBody>
  </p188:cm>
</p188:cmLst>
</file>

<file path=ppt/comments/modernComment_109_EA07E0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3209B7-147C-46E7-B74E-3D42AEEBA8BA}" authorId="{8F49EFBA-4845-9A62-2FD7-E71AAB91925A}" created="2024-11-09T10:41:58.707">
    <pc:sldMkLst xmlns:pc="http://schemas.microsoft.com/office/powerpoint/2013/main/command">
      <pc:docMk/>
      <pc:sldMk cId="3926384800" sldId="265"/>
    </pc:sldMkLst>
    <p188:txBody>
      <a:bodyPr/>
      <a:lstStyle/>
      <a:p>
        <a:r>
          <a:rPr lang="sk-SK"/>
          <a:t>hotove</a:t>
        </a:r>
      </a:p>
    </p188:txBody>
  </p188:cm>
</p188:cmLst>
</file>

<file path=ppt/comments/modernComment_10A_C2745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9BA9D0-B2E4-464E-847B-D444F326941B}" authorId="{8F49EFBA-4845-9A62-2FD7-E71AAB91925A}" created="2024-11-09T10:31:01.302">
    <pc:sldMkLst xmlns:pc="http://schemas.microsoft.com/office/powerpoint/2013/main/command">
      <pc:docMk/>
      <pc:sldMk cId="203900317" sldId="266"/>
    </pc:sldMkLst>
    <p188:txBody>
      <a:bodyPr/>
      <a:lstStyle/>
      <a:p>
        <a:r>
          <a:rPr lang="sk-SK"/>
          <a:t>hotove</a:t>
        </a:r>
      </a:p>
    </p188:txBody>
  </p188:cm>
</p188:cmLst>
</file>

<file path=ppt/comments/modernComment_10B_CF7F32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E29977-3F9A-488C-A183-CD0AD97E1926}" authorId="{8F49EFBA-4845-9A62-2FD7-E71AAB91925A}" created="2024-11-09T10:38:01.466">
    <pc:sldMkLst xmlns:pc="http://schemas.microsoft.com/office/powerpoint/2013/main/command">
      <pc:docMk/>
      <pc:sldMk cId="3481219733" sldId="267"/>
    </pc:sldMkLst>
    <p188:txBody>
      <a:bodyPr/>
      <a:lstStyle/>
      <a:p>
        <a:r>
          <a:rPr lang="sk-SK"/>
          <a:t>hotove</a:t>
        </a:r>
      </a:p>
    </p188:txBody>
  </p188:cm>
</p188:cmLst>
</file>

<file path=ppt/comments/modernComment_10C_DA5406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9519FD-9016-461C-A8F0-DC9897408368}" authorId="{8F49EFBA-4845-9A62-2FD7-E71AAB91925A}" created="2024-11-09T10:15:12.812">
    <pc:sldMkLst xmlns:pc="http://schemas.microsoft.com/office/powerpoint/2013/main/command">
      <pc:docMk/>
      <pc:sldMk cId="3662939717" sldId="268"/>
    </pc:sldMkLst>
    <p188:txBody>
      <a:bodyPr/>
      <a:lstStyle/>
      <a:p>
        <a:r>
          <a:rPr lang="sk-SK"/>
          <a:t>Hotove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73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5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3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66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20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39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11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40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19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2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6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78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2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787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48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62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4544-65AE-4EE7-A90A-B2CE9A6D5841}" type="datetimeFigureOut">
              <a:rPr lang="sk-SK" smtClean="0"/>
              <a:t>9. 11. 2024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96386-DC54-42A8-AD94-2840E5D1E9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6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D8EC24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8_862F46DD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DA54064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2_21D6149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3_4F5C7D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580BECF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9_EA07E0A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C27459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AEDB70D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microsoft.com/office/2018/10/relationships/comments" Target="../comments/modernComment_10B_CF7F329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6294C2F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BB91F-B95F-8447-5C6F-462D3DBC9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913" y="1206658"/>
            <a:ext cx="4335468" cy="2875534"/>
          </a:xfrm>
        </p:spPr>
        <p:txBody>
          <a:bodyPr>
            <a:normAutofit/>
          </a:bodyPr>
          <a:lstStyle/>
          <a:p>
            <a:r>
              <a:rPr lang="sk-SK"/>
              <a:t>EcoBuddy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CF4A29B-39A7-38B0-5E37-D3A911F4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21" y="2081208"/>
            <a:ext cx="2503041" cy="26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369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62BACE-E5CF-3E32-B49C-84257F5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1" y="2768600"/>
            <a:ext cx="9637098" cy="1320800"/>
          </a:xfrm>
        </p:spPr>
        <p:txBody>
          <a:bodyPr>
            <a:noAutofit/>
          </a:bodyPr>
          <a:lstStyle/>
          <a:p>
            <a:r>
              <a:rPr lang="sk-SK" sz="6000"/>
              <a:t>Ďakujeme za pozornosť!</a:t>
            </a:r>
          </a:p>
        </p:txBody>
      </p:sp>
      <p:pic>
        <p:nvPicPr>
          <p:cNvPr id="4" name="Obrázok 3" descr="Obrázok, na ktorom je zvieracia figúrka, animák, kreslený obrázok&#10;&#10;Automaticky generovaný popis">
            <a:extLst>
              <a:ext uri="{FF2B5EF4-FFF2-40B4-BE49-F238E27FC236}">
                <a16:creationId xmlns:a16="http://schemas.microsoft.com/office/drawing/2014/main" id="{4D3ADD67-2F01-5CB3-1FAD-AA9DEDBF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0" y="3277857"/>
            <a:ext cx="3795983" cy="37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27D89D-9D28-6593-82BD-DA07D6E5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807" y="3229134"/>
            <a:ext cx="6226386" cy="3997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/>
              <a:t>A keď nás necháte vyhrať, Jano sa stane naším kamarátom.</a:t>
            </a:r>
          </a:p>
        </p:txBody>
      </p:sp>
    </p:spTree>
    <p:extLst>
      <p:ext uri="{BB962C8B-B14F-4D97-AF65-F5344CB8AC3E}">
        <p14:creationId xmlns:p14="http://schemas.microsoft.com/office/powerpoint/2010/main" val="366293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/>
    </mc:Choice>
    <mc:Fallback>
      <p:transition spd="slow" advClick="0" advTm="3000"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76913-5B41-9B1A-6313-44D49A9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Kamaráti a Jano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E61DA5-8582-DFB3-7C9C-EAD481C36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89626" cy="5884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sk-SK">
              <a:ea typeface="+mn-lt"/>
              <a:cs typeface="+mn-lt"/>
            </a:endParaRPr>
          </a:p>
          <a:p>
            <a:r>
              <a:rPr lang="sk-SK"/>
              <a:t>Sme tím študentov Technickej Univerzity v Košiciach</a:t>
            </a:r>
          </a:p>
          <a:p>
            <a:endParaRPr lang="sk-SK"/>
          </a:p>
          <a:p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82438F4-A952-1E0A-3A20-2EEA95D7A560}"/>
              </a:ext>
            </a:extLst>
          </p:cNvPr>
          <p:cNvSpPr txBox="1"/>
          <p:nvPr/>
        </p:nvSpPr>
        <p:spPr>
          <a:xfrm rot="10800000" flipV="1">
            <a:off x="677334" y="1461977"/>
            <a:ext cx="9076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i="1">
                <a:solidFill>
                  <a:schemeClr val="bg1">
                    <a:lumMod val="65000"/>
                  </a:schemeClr>
                </a:solidFill>
                <a:latin typeface="gg mono"/>
              </a:rPr>
              <a:t>„Sme tím, ktorý prináša revolúciu do sledovania vašich nákupov a environmentálneho dopadu!“ </a:t>
            </a:r>
            <a:endParaRPr lang="sk-SK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F9EDAF48-2F99-BED8-3708-448687FFFAB7}"/>
              </a:ext>
            </a:extLst>
          </p:cNvPr>
          <p:cNvSpPr/>
          <p:nvPr/>
        </p:nvSpPr>
        <p:spPr>
          <a:xfrm>
            <a:off x="7679870" y="3031549"/>
            <a:ext cx="1816393" cy="21712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BDD8FC23-343E-3C31-0314-D8B1198A5304}"/>
              </a:ext>
            </a:extLst>
          </p:cNvPr>
          <p:cNvSpPr/>
          <p:nvPr/>
        </p:nvSpPr>
        <p:spPr>
          <a:xfrm>
            <a:off x="526859" y="3110093"/>
            <a:ext cx="1816393" cy="208447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2019222B-A0DF-5428-57B1-501D43E301EA}"/>
              </a:ext>
            </a:extLst>
          </p:cNvPr>
          <p:cNvSpPr/>
          <p:nvPr/>
        </p:nvSpPr>
        <p:spPr>
          <a:xfrm>
            <a:off x="2911196" y="3032930"/>
            <a:ext cx="1816393" cy="21616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B15AD9A3-822D-4A1B-32F6-7EB58AB424C2}"/>
              </a:ext>
            </a:extLst>
          </p:cNvPr>
          <p:cNvSpPr/>
          <p:nvPr/>
        </p:nvSpPr>
        <p:spPr>
          <a:xfrm>
            <a:off x="5295533" y="3037092"/>
            <a:ext cx="1816393" cy="208447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C47D13F8-FB90-AD1D-27CC-AD99B501CE77}"/>
              </a:ext>
            </a:extLst>
          </p:cNvPr>
          <p:cNvSpPr txBox="1"/>
          <p:nvPr/>
        </p:nvSpPr>
        <p:spPr>
          <a:xfrm>
            <a:off x="1103080" y="557394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Jano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E16D61A-9C02-F3C0-506F-914E792A7B5E}"/>
              </a:ext>
            </a:extLst>
          </p:cNvPr>
          <p:cNvSpPr txBox="1"/>
          <p:nvPr/>
        </p:nvSpPr>
        <p:spPr>
          <a:xfrm>
            <a:off x="3617343" y="5572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/>
              <a:t>Vlado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96212B1-8EF4-6BDF-1666-81D853505667}"/>
              </a:ext>
            </a:extLst>
          </p:cNvPr>
          <p:cNvSpPr txBox="1"/>
          <p:nvPr/>
        </p:nvSpPr>
        <p:spPr>
          <a:xfrm>
            <a:off x="5860211" y="5572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/>
              <a:t>Maroš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791D6E6-D72F-0F99-71ED-80CA467336D2}"/>
              </a:ext>
            </a:extLst>
          </p:cNvPr>
          <p:cNvSpPr txBox="1"/>
          <p:nvPr/>
        </p:nvSpPr>
        <p:spPr>
          <a:xfrm>
            <a:off x="8261230" y="5572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/>
              <a:t>Matúš</a:t>
            </a:r>
          </a:p>
        </p:txBody>
      </p:sp>
    </p:spTree>
    <p:extLst>
      <p:ext uri="{BB962C8B-B14F-4D97-AF65-F5344CB8AC3E}">
        <p14:creationId xmlns:p14="http://schemas.microsoft.com/office/powerpoint/2010/main" val="5676781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6D71D-AEA2-0FEC-80DA-2F69FED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04" y="753212"/>
            <a:ext cx="8596668" cy="1320800"/>
          </a:xfrm>
        </p:spPr>
        <p:txBody>
          <a:bodyPr/>
          <a:lstStyle/>
          <a:p>
            <a:r>
              <a:rPr lang="sk-SK"/>
              <a:t>Rastúci problém plastového odpadu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605160-F9E9-3224-D4F6-4FC7900D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04" y="1931358"/>
            <a:ext cx="4542196" cy="3880773"/>
          </a:xfrm>
        </p:spPr>
        <p:txBody>
          <a:bodyPr/>
          <a:lstStyle/>
          <a:p>
            <a:r>
              <a:rPr lang="sk-SK"/>
              <a:t>Milióny plastových fliaš končia </a:t>
            </a:r>
          </a:p>
          <a:p>
            <a:pPr marL="0" indent="0">
              <a:buNone/>
            </a:pPr>
            <a:r>
              <a:rPr lang="sk-SK"/>
              <a:t>     ročne na skládkach alebo v prírode</a:t>
            </a:r>
          </a:p>
          <a:p>
            <a:endParaRPr lang="sk-SK"/>
          </a:p>
          <a:p>
            <a:r>
              <a:rPr lang="sk-SK"/>
              <a:t>Nedostatok recyklácie</a:t>
            </a:r>
          </a:p>
          <a:p>
            <a:endParaRPr lang="sk-SK"/>
          </a:p>
          <a:p>
            <a:r>
              <a:rPr lang="sk-SK"/>
              <a:t>Potreba motivácie k zálohovaniu fliaš</a:t>
            </a:r>
          </a:p>
          <a:p>
            <a:endParaRPr lang="sk-SK"/>
          </a:p>
          <a:p>
            <a:r>
              <a:rPr lang="sk-SK"/>
              <a:t>Dlhodobé ekologické škody spôsobené plastom v ekosystémoch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1F2ACC39-141D-BC85-E2EB-02CE16E2C077}"/>
              </a:ext>
            </a:extLst>
          </p:cNvPr>
          <p:cNvSpPr/>
          <p:nvPr/>
        </p:nvSpPr>
        <p:spPr>
          <a:xfrm>
            <a:off x="5156200" y="1931358"/>
            <a:ext cx="4412991" cy="237746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163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2EEE70-2BA3-F7EA-BD89-4AEA023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089"/>
          </a:xfrm>
        </p:spPr>
        <p:txBody>
          <a:bodyPr/>
          <a:lstStyle/>
          <a:p>
            <a:r>
              <a:rPr lang="sk-SK"/>
              <a:t>Naše riešenie - EcoBuddy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ED2CE6-217A-DB46-694F-0158C1A2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Pomoc pri sledovaní nákupov</a:t>
            </a:r>
          </a:p>
          <a:p>
            <a:endParaRPr lang="sk-SK"/>
          </a:p>
          <a:p>
            <a:r>
              <a:rPr lang="sk-SK"/>
              <a:t>Informácie o </a:t>
            </a:r>
            <a:r>
              <a:rPr lang="sk-SK" err="1"/>
              <a:t>zálohovateľných</a:t>
            </a:r>
            <a:r>
              <a:rPr lang="sk-SK"/>
              <a:t> fľašiach v nákupoch zákazníka a o ich vrátení</a:t>
            </a:r>
          </a:p>
          <a:p>
            <a:endParaRPr lang="sk-SK"/>
          </a:p>
          <a:p>
            <a:r>
              <a:rPr lang="sk-SK"/>
              <a:t>Koľko som ušetril ? Ako som tým pomohol životnému prostrediu ?</a:t>
            </a:r>
          </a:p>
          <a:p>
            <a:endParaRPr lang="sk-SK"/>
          </a:p>
          <a:p>
            <a:r>
              <a:rPr lang="sk-SK"/>
              <a:t>Darujte, sledujte, ušetrite a pomáhajte</a:t>
            </a:r>
          </a:p>
          <a:p>
            <a:pPr marL="0" indent="0">
              <a:buNone/>
            </a:pPr>
            <a:endParaRPr lang="sk-SK" b="0" i="0">
              <a:effectLst/>
              <a:latin typeface="gg mono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9388295-601F-C298-3D98-BBFD64496D57}"/>
              </a:ext>
            </a:extLst>
          </p:cNvPr>
          <p:cNvSpPr txBox="1"/>
          <p:nvPr/>
        </p:nvSpPr>
        <p:spPr>
          <a:xfrm>
            <a:off x="677334" y="1388493"/>
            <a:ext cx="88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0" i="1">
                <a:solidFill>
                  <a:schemeClr val="bg1">
                    <a:lumMod val="65000"/>
                  </a:schemeClr>
                </a:solidFill>
                <a:effectLst/>
                <a:latin typeface="gg mono"/>
              </a:rPr>
              <a:t>„Vieme, že každý váš nákup hovorí príbeh. Naša platforma prináša tento príbeh k životu – od histórie bločkov až po ich dopad na planétu.“ 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1765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B37360-C960-1259-F713-448D6377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Funkcie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3D5411-642D-9F7B-72E5-D0720DD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5050366" cy="4950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Sledovanie nákupov a zálohovania</a:t>
            </a:r>
          </a:p>
          <a:p>
            <a:endParaRPr lang="sk-SK"/>
          </a:p>
          <a:p>
            <a:r>
              <a:rPr lang="sk-SK"/>
              <a:t>Zobrazenie úspor (finančné aj ekologické)</a:t>
            </a:r>
          </a:p>
          <a:p>
            <a:endParaRPr lang="sk-SK"/>
          </a:p>
          <a:p>
            <a:r>
              <a:rPr lang="sk-SK"/>
              <a:t>Motivácia recyklovať </a:t>
            </a:r>
          </a:p>
          <a:p>
            <a:endParaRPr lang="sk-SK"/>
          </a:p>
          <a:p>
            <a:r>
              <a:rPr lang="sk-SK"/>
              <a:t>Vizualizácia pomocou grafov </a:t>
            </a:r>
          </a:p>
          <a:p>
            <a:endParaRPr lang="sk-SK"/>
          </a:p>
          <a:p>
            <a:r>
              <a:rPr lang="sk-SK"/>
              <a:t>Vypísanie ušetrenej CO2</a:t>
            </a:r>
          </a:p>
          <a:p>
            <a:endParaRPr lang="sk-SK"/>
          </a:p>
          <a:p>
            <a:r>
              <a:rPr lang="sk-SK"/>
              <a:t>Zobrazenie skutočného vplyvu na </a:t>
            </a:r>
          </a:p>
          <a:p>
            <a:pPr marL="0" indent="0">
              <a:buNone/>
            </a:pPr>
            <a:r>
              <a:rPr lang="sk-SK"/>
              <a:t>     životné prostredie</a:t>
            </a:r>
          </a:p>
          <a:p>
            <a:endParaRPr lang="sk-SK"/>
          </a:p>
          <a:p>
            <a:endParaRPr lang="sk-SK"/>
          </a:p>
        </p:txBody>
      </p:sp>
      <p:pic>
        <p:nvPicPr>
          <p:cNvPr id="4" name="Obrázok 3" descr="Obrázok, na ktorom je text, snímka obrazovky, písmo, vývoj&#10;&#10;Automaticky generovaný popis">
            <a:extLst>
              <a:ext uri="{FF2B5EF4-FFF2-40B4-BE49-F238E27FC236}">
                <a16:creationId xmlns:a16="http://schemas.microsoft.com/office/drawing/2014/main" id="{0BE615F7-11F1-6431-AFB0-35A2A46F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81" y="132182"/>
            <a:ext cx="2857500" cy="3171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07D0E12B-795A-4E38-436D-EFACCB39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38" y="3536019"/>
            <a:ext cx="2661072" cy="31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4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CEFF3-F09B-018F-91D3-41847D9E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Dopad na používateľa a životné prostredie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AF8604-3711-3331-B8A2-7DFADB0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6588"/>
            <a:ext cx="8596668" cy="1320801"/>
          </a:xfrm>
        </p:spPr>
        <p:txBody>
          <a:bodyPr/>
          <a:lstStyle/>
          <a:p>
            <a:r>
              <a:rPr lang="sk-SK"/>
              <a:t>Pre používateľa:</a:t>
            </a:r>
          </a:p>
          <a:p>
            <a:pPr lvl="1"/>
            <a:r>
              <a:rPr lang="sk-SK"/>
              <a:t>Koľko odpadu sa podarilo recyklovať ?</a:t>
            </a:r>
          </a:p>
          <a:p>
            <a:pPr lvl="1"/>
            <a:r>
              <a:rPr lang="sk-SK"/>
              <a:t>Koľko peňazí sa ušetrilo ?</a:t>
            </a:r>
          </a:p>
          <a:p>
            <a:pPr marL="457200" lvl="1" indent="0">
              <a:buNone/>
            </a:pPr>
            <a:endParaRPr lang="sk-SK"/>
          </a:p>
          <a:p>
            <a:pPr lvl="1"/>
            <a:endParaRPr lang="sk-SK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68363B3A-2051-481E-93F3-ACBF7D7CDF53}"/>
              </a:ext>
            </a:extLst>
          </p:cNvPr>
          <p:cNvSpPr txBox="1">
            <a:spLocks/>
          </p:cNvSpPr>
          <p:nvPr/>
        </p:nvSpPr>
        <p:spPr>
          <a:xfrm>
            <a:off x="677334" y="3867578"/>
            <a:ext cx="8596668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Pre životné prostredie:</a:t>
            </a:r>
          </a:p>
          <a:p>
            <a:pPr lvl="1"/>
            <a:r>
              <a:rPr lang="sk-SK"/>
              <a:t>Nižšia produkcia odpadu</a:t>
            </a:r>
          </a:p>
          <a:p>
            <a:pPr lvl="1"/>
            <a:r>
              <a:rPr lang="sk-SK"/>
              <a:t>Zníženie uhlíkovej stopy</a:t>
            </a:r>
          </a:p>
          <a:p>
            <a:pPr marL="457200" lvl="1" indent="0">
              <a:buFont typeface="Wingdings 3" charset="2"/>
              <a:buNone/>
            </a:pPr>
            <a:endParaRPr lang="sk-SK"/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003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0E4D8-E09B-75D8-2202-3FC8457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Výhody nášho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0EDE55-6F02-CB27-13B5-DADA49CF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325"/>
            <a:ext cx="4910667" cy="1584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Jednoduchosť použitia</a:t>
            </a:r>
            <a:r>
              <a:rPr lang="en-US">
                <a:latin typeface="Arial"/>
                <a:cs typeface="Arial"/>
              </a:rPr>
              <a:t> </a:t>
            </a:r>
            <a:endParaRPr lang="sk-SK"/>
          </a:p>
          <a:p>
            <a:endParaRPr lang="sk-SK"/>
          </a:p>
          <a:p>
            <a:r>
              <a:rPr lang="sk-SK"/>
              <a:t>Získavanie odznakov za plnenie </a:t>
            </a:r>
            <a:r>
              <a:rPr lang="sk-SK">
                <a:latin typeface="Trebuchet MS"/>
              </a:rPr>
              <a:t>rôznych míľnikov</a:t>
            </a:r>
            <a:r>
              <a:rPr lang="sk-SK">
                <a:ea typeface="+mn-lt"/>
                <a:cs typeface="+mn-lt"/>
              </a:rPr>
              <a:t> </a:t>
            </a:r>
            <a:r>
              <a:rPr lang="en-US">
                <a:latin typeface="Arial"/>
                <a:cs typeface="Arial"/>
              </a:rPr>
              <a:t> </a:t>
            </a:r>
            <a:endParaRPr lang="sk-SK">
              <a:latin typeface="+mj-lt"/>
              <a:cs typeface="Arial"/>
            </a:endParaRPr>
          </a:p>
          <a:p>
            <a:endParaRPr lang="sk-SK">
              <a:latin typeface="Trebuchet MS"/>
              <a:cs typeface="Arial"/>
            </a:endParaRPr>
          </a:p>
        </p:txBody>
      </p:sp>
      <p:pic>
        <p:nvPicPr>
          <p:cNvPr id="5" name="Obrázok 4" descr="&#10;">
            <a:extLst>
              <a:ext uri="{FF2B5EF4-FFF2-40B4-BE49-F238E27FC236}">
                <a16:creationId xmlns:a16="http://schemas.microsoft.com/office/drawing/2014/main" id="{3EE8E227-EB5D-D9EB-784C-8DA933E3C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4" y="3076112"/>
            <a:ext cx="7197768" cy="3431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A989EE1B-E299-D089-C532-D8AFE261C0E4}"/>
              </a:ext>
            </a:extLst>
          </p:cNvPr>
          <p:cNvSpPr txBox="1">
            <a:spLocks/>
          </p:cNvSpPr>
          <p:nvPr/>
        </p:nvSpPr>
        <p:spPr>
          <a:xfrm>
            <a:off x="5772152" y="1491325"/>
            <a:ext cx="3686001" cy="1584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>
                <a:latin typeface="Trebuchet MS"/>
                <a:cs typeface="Arial"/>
              </a:rPr>
              <a:t>Sledovanie dát v čase </a:t>
            </a:r>
            <a:r>
              <a:rPr lang="sk-SK">
                <a:latin typeface="Arial"/>
                <a:cs typeface="Arial"/>
              </a:rPr>
              <a:t> </a:t>
            </a:r>
            <a:endParaRPr lang="sk-SK"/>
          </a:p>
          <a:p>
            <a:endParaRPr lang="sk-SK"/>
          </a:p>
          <a:p>
            <a:r>
              <a:rPr lang="sk-SK">
                <a:latin typeface="+mj-lt"/>
                <a:cs typeface="Arial"/>
              </a:rPr>
              <a:t>Možnosť darovania financií na výsadbu stromov</a:t>
            </a:r>
          </a:p>
          <a:p>
            <a:endParaRPr lang="sk-SK">
              <a:latin typeface="Trebuchet M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616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47BBF-0A5F-F5AE-1AE3-D5401918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Spoločne za lepšiu budúcnosť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DE83EC-16B1-38D0-0632-9B880864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100"/>
            <a:ext cx="7107766" cy="1268411"/>
          </a:xfrm>
        </p:spPr>
        <p:txBody>
          <a:bodyPr/>
          <a:lstStyle/>
          <a:p>
            <a:r>
              <a:rPr lang="sk-SK" b="1"/>
              <a:t>EcoBuddy </a:t>
            </a:r>
            <a:r>
              <a:rPr lang="sk-SK"/>
              <a:t>pomáha meniť malé návyky, ktoré majú veľký dopad</a:t>
            </a:r>
          </a:p>
          <a:p>
            <a:endParaRPr lang="sk-SK"/>
          </a:p>
          <a:p>
            <a:r>
              <a:rPr lang="sk-SK" b="1"/>
              <a:t>Zodpovednejšie nakupovanie</a:t>
            </a:r>
            <a:r>
              <a:rPr lang="sk-SK"/>
              <a:t> a </a:t>
            </a:r>
            <a:r>
              <a:rPr lang="sk-SK" b="1"/>
              <a:t>čistejšia planéta</a:t>
            </a:r>
            <a:endParaRPr lang="sk-SK"/>
          </a:p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8DF9DCC-D00F-5B6B-384C-5AEB5885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91" y="3429000"/>
            <a:ext cx="5190252" cy="3053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2197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0B2DF1-3E45-1085-529E-188C0C30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692" y="3098800"/>
            <a:ext cx="1970616" cy="660400"/>
          </a:xfrm>
        </p:spPr>
        <p:txBody>
          <a:bodyPr/>
          <a:lstStyle/>
          <a:p>
            <a:r>
              <a:rPr lang="sk-SK"/>
              <a:t>Otázky ?</a:t>
            </a:r>
          </a:p>
        </p:txBody>
      </p:sp>
    </p:spTree>
    <p:extLst>
      <p:ext uri="{BB962C8B-B14F-4D97-AF65-F5344CB8AC3E}">
        <p14:creationId xmlns:p14="http://schemas.microsoft.com/office/powerpoint/2010/main" val="16539164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E2AB2BC83BA40B036329B9CB3D3F0" ma:contentTypeVersion="5" ma:contentTypeDescription="Umožňuje vytvoriť nový dokument." ma:contentTypeScope="" ma:versionID="e1204acddcc170228c375542de1295e3">
  <xsd:schema xmlns:xsd="http://www.w3.org/2001/XMLSchema" xmlns:xs="http://www.w3.org/2001/XMLSchema" xmlns:p="http://schemas.microsoft.com/office/2006/metadata/properties" xmlns:ns3="c4caae14-933b-40b7-8410-ca4b6ecf000b" targetNamespace="http://schemas.microsoft.com/office/2006/metadata/properties" ma:root="true" ma:fieldsID="5c077c7ca4652424403b968b94a6058c" ns3:_="">
    <xsd:import namespace="c4caae14-933b-40b7-8410-ca4b6ecf00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aae14-933b-40b7-8410-ca4b6ecf0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70AD9-DE3E-4489-B5D6-8D4EAA4F0920}">
  <ds:schemaRefs>
    <ds:schemaRef ds:uri="c4caae14-933b-40b7-8410-ca4b6ecf00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8DD4D6-72CF-42D4-9064-53DFC9DB9968}">
  <ds:schemaRefs>
    <ds:schemaRef ds:uri="c4caae14-933b-40b7-8410-ca4b6ecf00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CBF908-2799-4903-A6FE-C01296AE54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Fazeta</vt:lpstr>
      <vt:lpstr>EcoBuddy</vt:lpstr>
      <vt:lpstr>Kamaráti a Jano</vt:lpstr>
      <vt:lpstr>Rastúci problém plastového odpadu</vt:lpstr>
      <vt:lpstr>Naše riešenie - EcoBuddy</vt:lpstr>
      <vt:lpstr>Funkcie aplikácie</vt:lpstr>
      <vt:lpstr>Dopad na používateľa a životné prostredie</vt:lpstr>
      <vt:lpstr>Výhody nášho riešenia</vt:lpstr>
      <vt:lpstr>Spoločne za lepšiu budúcnosť</vt:lpstr>
      <vt:lpstr>Otázky ?</vt:lpstr>
      <vt:lpstr>Ďakujeme za pozornosť!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Matúš Kuriľak</dc:creator>
  <cp:revision>3</cp:revision>
  <dcterms:created xsi:type="dcterms:W3CDTF">2024-11-09T08:58:56Z</dcterms:created>
  <dcterms:modified xsi:type="dcterms:W3CDTF">2024-11-09T11:28:01Z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0x01010050EE2AB2BC83BA40B036329B9CB3D3F0</vt:lpwstr>
  </property>
</Properties>
</file>