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60" r:id="rId3"/>
    <p:sldId id="293" r:id="rId4"/>
    <p:sldId id="287" r:id="rId5"/>
    <p:sldId id="296" r:id="rId6"/>
    <p:sldId id="288" r:id="rId7"/>
    <p:sldId id="263" r:id="rId8"/>
    <p:sldId id="294" r:id="rId9"/>
    <p:sldId id="265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A026-8C27-F3C2-51E9-1D8D51726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DAB58-D4A3-D0B4-E68D-650802F83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D63A-8D99-A171-294D-62E3E52E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6A2E-D5D8-DDA8-6883-38E115B9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12A2-BC23-85A7-152D-E0014D1F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455D-748C-846A-11E7-55E8CB06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67D7A-980F-70F1-275D-A5B8FB13E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54F5-66B6-2DC3-F793-19C05985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8DE2-AD24-928F-01EA-377B6DFC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8FA1-047F-EE12-4453-2DC06050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0DADF-575C-9513-D6AB-75ED0FD8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CBE1-07A5-22B9-089A-BD6844F4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04A2-C194-96FF-9FE6-B4247908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80D8-03DD-058D-6854-89E03ED0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9D3A-790E-03F1-1781-2C76B2B6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C7C-B334-852F-2B71-4CA85509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A88C-C7A7-213E-9230-A7EA9284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F9DF9-E182-6BCA-4869-76D84F90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74F6-EFE6-204B-F74C-529DA1E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98FF-E29C-ECE6-5D68-FC39ECE8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DF65-27B4-DB15-3495-15B6F177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1C361-F8D4-15F9-CBE5-BFBC3786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6590-4CCB-158C-A29E-F4A0EC1F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43BF-296E-A463-290F-E4BCFE85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2690-417D-AE84-221A-5C774738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7B1-CC32-F9CD-283A-1853BBFB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9DA9-7CBC-FBFC-4B81-CCB4945DA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4442-F686-5254-4421-A5BCE143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7AD17-09CE-CE2B-F003-8113D712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D85C0-4C44-D324-71B6-D25900BB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2552B-D6B8-FC82-FC49-F5536751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9060-CD35-BD13-ADD6-800CA65F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61AA-AED6-C1F1-E99C-0A47D22C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F69FB-3E11-55A3-B49D-BE599FD9D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24B73-561F-FDC0-B645-326EC689F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E322B-7CC1-67E0-286A-381B6F678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C99DE-387C-36C9-C71D-19C04797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CB3F4-6B63-C59F-C7FE-86802041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34141-B2C3-C04C-97C7-62D2F08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28C5-7641-4C15-1A49-AE65BE9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BE854-6361-0E94-12C7-33CC2E3D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C776A-56AD-CE09-9831-51A4626E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94AD7-0378-9726-2FFF-570A225F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10E46-A817-38E0-2023-365310D7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8344D-0C7E-9E75-2F53-5DC444B6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0FE0F-A030-0D04-1B2D-91F534AE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3BE-EE35-D4D5-EA19-35656188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1EED-EA0E-E7EB-0571-63E969406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95069-4A6D-6F7C-3361-220E7703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09E86-097C-2563-C8FC-A8EC3B81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0608-0F4C-E8BE-549B-7BA1860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96C97-E5DA-0267-8ABA-D2943A21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49F5-8B4E-40D6-05C3-C390DF71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65AD-28B4-F8CD-869D-15E945D6F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E069C-6FFE-8C22-A931-59D46C84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1876-F8AF-1300-C50D-3E1C17ED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0D53-61FD-4E19-C830-EC800257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7131-FEBC-16EE-66FC-4B8A96C1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1DDD2-AC6C-BAC2-8FB8-ECBB30A9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E994-2BE6-38BE-C49A-067AF98B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EEBE-3812-B2EA-2ECC-BFAC4B32D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084A6-8C11-4880-B7A5-07DE273EDD1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FE12-848E-67AB-548A-AFCBB4BD3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478C-A3E1-393C-0D10-333A21C4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DED23-4625-4ECF-B8FD-E7375E51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BB42E-395D-E08B-2874-51EC66133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FF7131-46B6-D60B-D9F6-8DB85742B971}"/>
              </a:ext>
            </a:extLst>
          </p:cNvPr>
          <p:cNvSpPr/>
          <p:nvPr/>
        </p:nvSpPr>
        <p:spPr>
          <a:xfrm>
            <a:off x="4445614" y="2859641"/>
            <a:ext cx="3317661" cy="133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6447B-CDCA-EA9A-77F3-732DE41F402A}"/>
              </a:ext>
            </a:extLst>
          </p:cNvPr>
          <p:cNvSpPr/>
          <p:nvPr/>
        </p:nvSpPr>
        <p:spPr>
          <a:xfrm>
            <a:off x="4724972" y="3927727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E532D-8893-1C42-8724-BE658E164B94}"/>
              </a:ext>
            </a:extLst>
          </p:cNvPr>
          <p:cNvSpPr/>
          <p:nvPr/>
        </p:nvSpPr>
        <p:spPr>
          <a:xfrm>
            <a:off x="12658283" y="159068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-Simple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305148-05B0-9B4E-78DE-3DEF6E551C27}"/>
              </a:ext>
            </a:extLst>
          </p:cNvPr>
          <p:cNvSpPr/>
          <p:nvPr/>
        </p:nvSpPr>
        <p:spPr>
          <a:xfrm>
            <a:off x="12658283" y="223949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5552D-84D3-8BF6-95AD-C49CBB863A39}"/>
              </a:ext>
            </a:extLst>
          </p:cNvPr>
          <p:cNvSpPr/>
          <p:nvPr/>
        </p:nvSpPr>
        <p:spPr>
          <a:xfrm>
            <a:off x="12658283" y="3181374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40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Progress</a:t>
            </a: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28EF1-401C-2FA2-E287-9C6D8CD994A0}"/>
              </a:ext>
            </a:extLst>
          </p:cNvPr>
          <p:cNvSpPr/>
          <p:nvPr/>
        </p:nvSpPr>
        <p:spPr>
          <a:xfrm>
            <a:off x="12658283" y="4315461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 Badges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5536A8-C16F-6243-6E8A-8144593E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85197F-065D-E92F-9796-AF7AC8D8A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/>
          <a:stretch/>
        </p:blipFill>
        <p:spPr bwMode="auto">
          <a:xfrm>
            <a:off x="41208" y="920885"/>
            <a:ext cx="4448136" cy="23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94EB529-43B6-989C-00DA-92106C5E1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148586" y="4315461"/>
            <a:ext cx="4342884" cy="22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0716A27-B4FF-7D2D-99D2-5A1765ADC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" b="1"/>
          <a:stretch/>
        </p:blipFill>
        <p:spPr bwMode="auto">
          <a:xfrm>
            <a:off x="7828836" y="961086"/>
            <a:ext cx="4338845" cy="226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E2ED8B1-AB83-8D4C-DDA1-C0A530F77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/>
          <a:stretch/>
        </p:blipFill>
        <p:spPr bwMode="auto">
          <a:xfrm>
            <a:off x="7745664" y="4523346"/>
            <a:ext cx="4445614" cy="23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23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BAD8E-9D41-0631-355E-2F79346E1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3E1211-05B5-8678-5225-5A6160BEA99A}"/>
              </a:ext>
            </a:extLst>
          </p:cNvPr>
          <p:cNvSpPr/>
          <p:nvPr/>
        </p:nvSpPr>
        <p:spPr>
          <a:xfrm>
            <a:off x="4445614" y="2859641"/>
            <a:ext cx="3317661" cy="133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7A6755-427C-13FB-E2FA-81BD21EEE2B8}"/>
              </a:ext>
            </a:extLst>
          </p:cNvPr>
          <p:cNvSpPr/>
          <p:nvPr/>
        </p:nvSpPr>
        <p:spPr>
          <a:xfrm>
            <a:off x="4724972" y="3927727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7990DD-E8D2-DADA-077E-4371BB90BD49}"/>
              </a:ext>
            </a:extLst>
          </p:cNvPr>
          <p:cNvSpPr/>
          <p:nvPr/>
        </p:nvSpPr>
        <p:spPr>
          <a:xfrm>
            <a:off x="12658283" y="159068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-Simple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CC3D3-18DD-0BD5-12CB-FD0732202D62}"/>
              </a:ext>
            </a:extLst>
          </p:cNvPr>
          <p:cNvSpPr/>
          <p:nvPr/>
        </p:nvSpPr>
        <p:spPr>
          <a:xfrm>
            <a:off x="12658283" y="223949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8288A-C339-57A1-950A-48525B461E03}"/>
              </a:ext>
            </a:extLst>
          </p:cNvPr>
          <p:cNvSpPr/>
          <p:nvPr/>
        </p:nvSpPr>
        <p:spPr>
          <a:xfrm>
            <a:off x="12658283" y="3181374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40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Progress</a:t>
            </a: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9F5F2-2BDC-2FB1-A7A3-9C71936D6EDB}"/>
              </a:ext>
            </a:extLst>
          </p:cNvPr>
          <p:cNvSpPr/>
          <p:nvPr/>
        </p:nvSpPr>
        <p:spPr>
          <a:xfrm>
            <a:off x="12658283" y="4315461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 Badges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F50618-3ED8-71D7-13EF-395982BA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80E017-D56E-2465-4234-D75B376AB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/>
          <a:stretch/>
        </p:blipFill>
        <p:spPr bwMode="auto">
          <a:xfrm>
            <a:off x="41208" y="920885"/>
            <a:ext cx="4448136" cy="23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7A524BD-5C63-CBC8-4D22-9FD94395F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148586" y="4315461"/>
            <a:ext cx="4342884" cy="22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D7F1487-3558-9991-390C-DABCF8400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" b="1"/>
          <a:stretch/>
        </p:blipFill>
        <p:spPr bwMode="auto">
          <a:xfrm>
            <a:off x="7828836" y="961086"/>
            <a:ext cx="4338845" cy="226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DE17941-94E9-DE99-3F36-6FDF197E5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/>
          <a:stretch/>
        </p:blipFill>
        <p:spPr bwMode="auto">
          <a:xfrm>
            <a:off x="7745664" y="4523346"/>
            <a:ext cx="4445614" cy="23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3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5BA2F-79FC-4215-9500-09AEC95D6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0DE420-9326-289D-D9EB-57636B4381C4}"/>
              </a:ext>
            </a:extLst>
          </p:cNvPr>
          <p:cNvSpPr/>
          <p:nvPr/>
        </p:nvSpPr>
        <p:spPr>
          <a:xfrm>
            <a:off x="8110898" y="1134087"/>
            <a:ext cx="3317661" cy="133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A3260E-3ECE-CCCB-C62C-D8C9A14C6632}"/>
              </a:ext>
            </a:extLst>
          </p:cNvPr>
          <p:cNvSpPr/>
          <p:nvPr/>
        </p:nvSpPr>
        <p:spPr>
          <a:xfrm>
            <a:off x="8390256" y="2143967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92163-462D-7FF9-BA1D-8EC3A35B1085}"/>
              </a:ext>
            </a:extLst>
          </p:cNvPr>
          <p:cNvSpPr/>
          <p:nvPr/>
        </p:nvSpPr>
        <p:spPr>
          <a:xfrm>
            <a:off x="8110898" y="3298029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-Simple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C8975-DAEA-0BC7-6C22-A26BB22D0E4C}"/>
              </a:ext>
            </a:extLst>
          </p:cNvPr>
          <p:cNvSpPr/>
          <p:nvPr/>
        </p:nvSpPr>
        <p:spPr>
          <a:xfrm>
            <a:off x="8110898" y="3946839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Goals</a:t>
            </a:r>
            <a:endParaRPr lang="en-US" sz="3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13A57E-9A62-7B86-5FEC-755696CD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363449-B4D3-3798-62DE-E1529C45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78"/>
          <a:stretch/>
        </p:blipFill>
        <p:spPr>
          <a:xfrm>
            <a:off x="0" y="25940"/>
            <a:ext cx="12192000" cy="869004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7544820-C6F7-E4BD-64B6-CF1C9160C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/>
          <a:stretch/>
        </p:blipFill>
        <p:spPr bwMode="auto">
          <a:xfrm>
            <a:off x="136835" y="1801416"/>
            <a:ext cx="7888535" cy="41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85266-6F28-44AA-D180-02CB9FCD3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5AEBB2-9C50-4BD2-CF3B-241B469CFC3F}"/>
              </a:ext>
            </a:extLst>
          </p:cNvPr>
          <p:cNvSpPr/>
          <p:nvPr/>
        </p:nvSpPr>
        <p:spPr>
          <a:xfrm>
            <a:off x="4445614" y="2859641"/>
            <a:ext cx="3317661" cy="133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22E7-9E0D-DA6D-F9EE-5F92A2F83F5D}"/>
              </a:ext>
            </a:extLst>
          </p:cNvPr>
          <p:cNvSpPr/>
          <p:nvPr/>
        </p:nvSpPr>
        <p:spPr>
          <a:xfrm>
            <a:off x="4724972" y="3927727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3A96-D15E-165D-85AF-8E4D50FDC17D}"/>
              </a:ext>
            </a:extLst>
          </p:cNvPr>
          <p:cNvSpPr/>
          <p:nvPr/>
        </p:nvSpPr>
        <p:spPr>
          <a:xfrm>
            <a:off x="12658283" y="159068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-Simple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2629B-6B84-BA98-D69B-3E1EF02C0700}"/>
              </a:ext>
            </a:extLst>
          </p:cNvPr>
          <p:cNvSpPr/>
          <p:nvPr/>
        </p:nvSpPr>
        <p:spPr>
          <a:xfrm>
            <a:off x="12658283" y="223949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C7B34-2643-14B3-D268-86157F445DDE}"/>
              </a:ext>
            </a:extLst>
          </p:cNvPr>
          <p:cNvSpPr/>
          <p:nvPr/>
        </p:nvSpPr>
        <p:spPr>
          <a:xfrm>
            <a:off x="12658283" y="3181374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40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Progress</a:t>
            </a: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EF2C3-F552-9D12-5326-0FCE9B931790}"/>
              </a:ext>
            </a:extLst>
          </p:cNvPr>
          <p:cNvSpPr/>
          <p:nvPr/>
        </p:nvSpPr>
        <p:spPr>
          <a:xfrm>
            <a:off x="12658283" y="4315461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 Badges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F27C1C-B2EB-F259-C26C-5217668D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5174A7-44CD-DADB-D28A-9490FD5EF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/>
          <a:stretch/>
        </p:blipFill>
        <p:spPr bwMode="auto">
          <a:xfrm>
            <a:off x="41208" y="920885"/>
            <a:ext cx="4448136" cy="23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1B91ED8-A998-AEF4-03B0-6BC11D753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148586" y="4315461"/>
            <a:ext cx="4342884" cy="22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965A04A-CD98-1BE2-B165-E2517582F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" b="1"/>
          <a:stretch/>
        </p:blipFill>
        <p:spPr bwMode="auto">
          <a:xfrm>
            <a:off x="7828836" y="961086"/>
            <a:ext cx="4338845" cy="226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FC5A716-2D0E-9CF1-D699-4CD6689FB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/>
          <a:stretch/>
        </p:blipFill>
        <p:spPr bwMode="auto">
          <a:xfrm>
            <a:off x="7745664" y="4523346"/>
            <a:ext cx="4445614" cy="23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F073F-5C21-FC29-0EBC-FFC0A3FD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93368C-ECD5-B81B-2E65-65F72AF91522}"/>
              </a:ext>
            </a:extLst>
          </p:cNvPr>
          <p:cNvSpPr/>
          <p:nvPr/>
        </p:nvSpPr>
        <p:spPr>
          <a:xfrm>
            <a:off x="1087870" y="1377320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66DA9-D6CC-764F-A3DE-20C5084B57C6}"/>
              </a:ext>
            </a:extLst>
          </p:cNvPr>
          <p:cNvSpPr/>
          <p:nvPr/>
        </p:nvSpPr>
        <p:spPr>
          <a:xfrm>
            <a:off x="1438066" y="2524271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DFA04-E54C-C68C-AC91-12BA862E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9420A-0F40-250E-9AFD-AED18BB7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15"/>
          <a:stretch/>
        </p:blipFill>
        <p:spPr>
          <a:xfrm>
            <a:off x="0" y="85687"/>
            <a:ext cx="12192000" cy="8351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7331BC-F704-0BE2-756F-5FB7EBCC0735}"/>
              </a:ext>
            </a:extLst>
          </p:cNvPr>
          <p:cNvSpPr/>
          <p:nvPr/>
        </p:nvSpPr>
        <p:spPr>
          <a:xfrm>
            <a:off x="1087870" y="3463829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-Personalized tips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CF09E-9280-192B-4D30-E733F4CD6B0F}"/>
              </a:ext>
            </a:extLst>
          </p:cNvPr>
          <p:cNvSpPr/>
          <p:nvPr/>
        </p:nvSpPr>
        <p:spPr>
          <a:xfrm>
            <a:off x="1087870" y="4286880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-Progress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D15F4-2E31-4BC9-40C1-FF66F178F138}"/>
              </a:ext>
            </a:extLst>
          </p:cNvPr>
          <p:cNvSpPr/>
          <p:nvPr/>
        </p:nvSpPr>
        <p:spPr>
          <a:xfrm>
            <a:off x="1087870" y="5150399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-Rewards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46B7EB-A521-F456-9C21-CC8DA964A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5009740" y="1795652"/>
            <a:ext cx="7182260" cy="37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6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9D0D8-9B20-64C3-20C3-E8D07A3F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654B5F-9BED-0960-12B4-4F5C94B66116}"/>
              </a:ext>
            </a:extLst>
          </p:cNvPr>
          <p:cNvSpPr/>
          <p:nvPr/>
        </p:nvSpPr>
        <p:spPr>
          <a:xfrm>
            <a:off x="1087870" y="1377320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6EFEE2-38A5-9355-EBAE-81A6E8E2003A}"/>
              </a:ext>
            </a:extLst>
          </p:cNvPr>
          <p:cNvSpPr/>
          <p:nvPr/>
        </p:nvSpPr>
        <p:spPr>
          <a:xfrm>
            <a:off x="1438066" y="2524271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0F80D-ACA1-788F-724A-92F198E3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84E74-6160-7A8F-762E-4C26F326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15"/>
          <a:stretch/>
        </p:blipFill>
        <p:spPr>
          <a:xfrm>
            <a:off x="0" y="85687"/>
            <a:ext cx="12192000" cy="8351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62803B-8A14-3591-EC85-300A0793B974}"/>
              </a:ext>
            </a:extLst>
          </p:cNvPr>
          <p:cNvSpPr/>
          <p:nvPr/>
        </p:nvSpPr>
        <p:spPr>
          <a:xfrm>
            <a:off x="1087870" y="3463829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-Personalized tips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8703D-7D69-2361-7892-48D9C61E9238}"/>
              </a:ext>
            </a:extLst>
          </p:cNvPr>
          <p:cNvSpPr/>
          <p:nvPr/>
        </p:nvSpPr>
        <p:spPr>
          <a:xfrm>
            <a:off x="1087870" y="4286880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-Progress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1C966-F237-1645-83AC-5AF42E335389}"/>
              </a:ext>
            </a:extLst>
          </p:cNvPr>
          <p:cNvSpPr/>
          <p:nvPr/>
        </p:nvSpPr>
        <p:spPr>
          <a:xfrm>
            <a:off x="1087870" y="5150399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-Rewards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B0DD09-009D-51B4-AF0A-38D674222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t="60287" r="63714"/>
          <a:stretch/>
        </p:blipFill>
        <p:spPr bwMode="auto">
          <a:xfrm>
            <a:off x="5185691" y="932365"/>
            <a:ext cx="7006309" cy="57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7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9132B-D3E8-A7A0-AE8C-2512087A1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9E82E5-E642-C2D3-94DA-93D41164DA30}"/>
              </a:ext>
            </a:extLst>
          </p:cNvPr>
          <p:cNvSpPr/>
          <p:nvPr/>
        </p:nvSpPr>
        <p:spPr>
          <a:xfrm>
            <a:off x="4445614" y="2859641"/>
            <a:ext cx="3317661" cy="133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650FF-44FA-88E1-A862-C62E81F48893}"/>
              </a:ext>
            </a:extLst>
          </p:cNvPr>
          <p:cNvSpPr/>
          <p:nvPr/>
        </p:nvSpPr>
        <p:spPr>
          <a:xfrm>
            <a:off x="4724972" y="3927727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A0A503-32E2-C5DF-D1D7-479E07E81C02}"/>
              </a:ext>
            </a:extLst>
          </p:cNvPr>
          <p:cNvSpPr/>
          <p:nvPr/>
        </p:nvSpPr>
        <p:spPr>
          <a:xfrm>
            <a:off x="12658283" y="159068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-Simple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4C50B-34D0-EB41-6810-D5DE951AABA1}"/>
              </a:ext>
            </a:extLst>
          </p:cNvPr>
          <p:cNvSpPr/>
          <p:nvPr/>
        </p:nvSpPr>
        <p:spPr>
          <a:xfrm>
            <a:off x="12658283" y="223949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749BDB-E096-A9C7-CF70-E6FD66CA16B4}"/>
              </a:ext>
            </a:extLst>
          </p:cNvPr>
          <p:cNvSpPr/>
          <p:nvPr/>
        </p:nvSpPr>
        <p:spPr>
          <a:xfrm>
            <a:off x="12658283" y="3181374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40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Progress</a:t>
            </a: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47020-EB9A-41E7-677B-91ADA93364D2}"/>
              </a:ext>
            </a:extLst>
          </p:cNvPr>
          <p:cNvSpPr/>
          <p:nvPr/>
        </p:nvSpPr>
        <p:spPr>
          <a:xfrm>
            <a:off x="12658283" y="4315461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 Badges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D76629-F50F-4B8A-89A7-DD2B48BC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6B8FAC-5782-A511-AF37-AE552AFDE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/>
          <a:stretch/>
        </p:blipFill>
        <p:spPr bwMode="auto">
          <a:xfrm>
            <a:off x="41208" y="920885"/>
            <a:ext cx="4448136" cy="23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77D85A9-68F1-922D-C0FA-93BFB27C8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148586" y="4315461"/>
            <a:ext cx="4342884" cy="22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90EA9B2-DFD3-BD03-AF55-EA5A464F1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" b="1"/>
          <a:stretch/>
        </p:blipFill>
        <p:spPr bwMode="auto">
          <a:xfrm>
            <a:off x="7828836" y="961086"/>
            <a:ext cx="4338845" cy="226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B47DA2A-B7A1-32B4-B107-430773BDF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/>
          <a:stretch/>
        </p:blipFill>
        <p:spPr bwMode="auto">
          <a:xfrm>
            <a:off x="7745664" y="4523346"/>
            <a:ext cx="4445614" cy="23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46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E7E30-2403-F870-FC70-2F3E13C5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29204D-BC27-DCB4-07D1-AA77628A6ACF}"/>
              </a:ext>
            </a:extLst>
          </p:cNvPr>
          <p:cNvSpPr/>
          <p:nvPr/>
        </p:nvSpPr>
        <p:spPr>
          <a:xfrm>
            <a:off x="8071987" y="1357115"/>
            <a:ext cx="3317661" cy="133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B34C70-6A90-9086-CD20-9D6E52D19D3A}"/>
              </a:ext>
            </a:extLst>
          </p:cNvPr>
          <p:cNvSpPr/>
          <p:nvPr/>
        </p:nvSpPr>
        <p:spPr>
          <a:xfrm>
            <a:off x="8351345" y="2593803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B6463-2B92-E6D9-8179-211F4AD4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E07E87-50D8-DA53-9390-A679069F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66"/>
          <a:stretch/>
        </p:blipFill>
        <p:spPr>
          <a:xfrm>
            <a:off x="0" y="41723"/>
            <a:ext cx="12192000" cy="8374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990F79-EA60-6126-8D31-A60C15561126}"/>
              </a:ext>
            </a:extLst>
          </p:cNvPr>
          <p:cNvSpPr/>
          <p:nvPr/>
        </p:nvSpPr>
        <p:spPr>
          <a:xfrm>
            <a:off x="7936143" y="3429000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-Friends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F90D6-B112-14AE-8006-3F25D17F6A69}"/>
              </a:ext>
            </a:extLst>
          </p:cNvPr>
          <p:cNvSpPr/>
          <p:nvPr/>
        </p:nvSpPr>
        <p:spPr>
          <a:xfrm>
            <a:off x="7936143" y="4252051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-Friends badges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DFBD8-BE05-611F-E5EC-780D209210FD}"/>
              </a:ext>
            </a:extLst>
          </p:cNvPr>
          <p:cNvSpPr/>
          <p:nvPr/>
        </p:nvSpPr>
        <p:spPr>
          <a:xfrm>
            <a:off x="7936143" y="5115570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-Friends level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04338AFD-F6CD-ADEF-4265-A278AAD15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" b="1"/>
          <a:stretch/>
        </p:blipFill>
        <p:spPr bwMode="auto">
          <a:xfrm>
            <a:off x="19195" y="1542738"/>
            <a:ext cx="7916948" cy="412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2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D3817-A66E-E72D-6F04-C303DDA7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917E3-4EC2-6F24-DA92-32B596557E94}"/>
              </a:ext>
            </a:extLst>
          </p:cNvPr>
          <p:cNvSpPr/>
          <p:nvPr/>
        </p:nvSpPr>
        <p:spPr>
          <a:xfrm>
            <a:off x="4445614" y="2859641"/>
            <a:ext cx="3317661" cy="133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ADBE01-E6D2-B31B-B7CC-2D04F9C2B0A6}"/>
              </a:ext>
            </a:extLst>
          </p:cNvPr>
          <p:cNvSpPr/>
          <p:nvPr/>
        </p:nvSpPr>
        <p:spPr>
          <a:xfrm>
            <a:off x="4724972" y="3927727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C9CDE-221A-DD5F-83A1-D235756B8DB2}"/>
              </a:ext>
            </a:extLst>
          </p:cNvPr>
          <p:cNvSpPr/>
          <p:nvPr/>
        </p:nvSpPr>
        <p:spPr>
          <a:xfrm>
            <a:off x="12658283" y="159068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-Simple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1B75F-F575-7B00-4060-13FD05D4891C}"/>
              </a:ext>
            </a:extLst>
          </p:cNvPr>
          <p:cNvSpPr/>
          <p:nvPr/>
        </p:nvSpPr>
        <p:spPr>
          <a:xfrm>
            <a:off x="12658283" y="223949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6C94C-02A4-D6A3-9890-92A14BC8D3BE}"/>
              </a:ext>
            </a:extLst>
          </p:cNvPr>
          <p:cNvSpPr/>
          <p:nvPr/>
        </p:nvSpPr>
        <p:spPr>
          <a:xfrm>
            <a:off x="12658283" y="3181374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en-US" sz="40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Progress</a:t>
            </a: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9133B-A696-A9B8-F05B-88CFB7E36622}"/>
              </a:ext>
            </a:extLst>
          </p:cNvPr>
          <p:cNvSpPr/>
          <p:nvPr/>
        </p:nvSpPr>
        <p:spPr>
          <a:xfrm>
            <a:off x="12658283" y="4315461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 Badges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90FABC-F78A-3F7A-3CDA-6EFA5AC6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B6BDD1-C6FA-3D89-D5EB-2D30B7462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/>
          <a:stretch/>
        </p:blipFill>
        <p:spPr bwMode="auto">
          <a:xfrm>
            <a:off x="41208" y="920885"/>
            <a:ext cx="4448136" cy="23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5B687DF-47EC-23AB-9A84-181F68900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148586" y="4315461"/>
            <a:ext cx="4342884" cy="22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802FC82-7B68-5180-238E-B641704E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" b="1"/>
          <a:stretch/>
        </p:blipFill>
        <p:spPr bwMode="auto">
          <a:xfrm>
            <a:off x="7853155" y="4597511"/>
            <a:ext cx="4338845" cy="226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83027F9-34DE-96F1-ABC1-AB507FA77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/>
          <a:stretch/>
        </p:blipFill>
        <p:spPr bwMode="auto">
          <a:xfrm>
            <a:off x="7759378" y="943491"/>
            <a:ext cx="4445614" cy="23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4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A036B-466F-F13E-EB99-1CF15528D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4F669-76B6-C5BB-EA11-E408B07FEFBC}"/>
              </a:ext>
            </a:extLst>
          </p:cNvPr>
          <p:cNvSpPr/>
          <p:nvPr/>
        </p:nvSpPr>
        <p:spPr>
          <a:xfrm>
            <a:off x="951682" y="15018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kern="1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SavErste</a:t>
            </a:r>
            <a:endParaRPr lang="en-US" sz="8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42B005-AE48-6C97-FCFF-766CDBFBE6D9}"/>
              </a:ext>
            </a:extLst>
          </p:cNvPr>
          <p:cNvSpPr/>
          <p:nvPr/>
        </p:nvSpPr>
        <p:spPr>
          <a:xfrm>
            <a:off x="1227371" y="2650807"/>
            <a:ext cx="2758943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Finance Saver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30F90-1EB8-39DF-6EF2-AEBB43F1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7"/>
          <a:stretch/>
        </p:blipFill>
        <p:spPr>
          <a:xfrm>
            <a:off x="0" y="0"/>
            <a:ext cx="12192154" cy="920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852F74-CFDB-941B-AD67-594A8CEA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57"/>
          <a:stretch/>
        </p:blipFill>
        <p:spPr>
          <a:xfrm>
            <a:off x="0" y="-1"/>
            <a:ext cx="12178475" cy="9208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27FB45-AE06-AEA9-E208-6DEBA7C01A4A}"/>
              </a:ext>
            </a:extLst>
          </p:cNvPr>
          <p:cNvSpPr/>
          <p:nvPr/>
        </p:nvSpPr>
        <p:spPr>
          <a:xfrm>
            <a:off x="880347" y="3486004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-Personalized                communication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BD688-FA81-40FB-78EA-66528C321DCB}"/>
              </a:ext>
            </a:extLst>
          </p:cNvPr>
          <p:cNvSpPr/>
          <p:nvPr/>
        </p:nvSpPr>
        <p:spPr>
          <a:xfrm>
            <a:off x="880347" y="4399847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-Investment support</a:t>
            </a:r>
            <a:endParaRPr lang="en-US" sz="3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27515-31FD-C580-9E9F-96C9C379CEBA}"/>
              </a:ext>
            </a:extLst>
          </p:cNvPr>
          <p:cNvSpPr/>
          <p:nvPr/>
        </p:nvSpPr>
        <p:spPr>
          <a:xfrm>
            <a:off x="880347" y="5172574"/>
            <a:ext cx="3816157" cy="83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-Financial tips</a:t>
            </a:r>
            <a:endParaRPr lang="en-US" sz="3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2E53EC3B-9DFA-9335-758D-10E698A46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/>
          <a:stretch/>
        </p:blipFill>
        <p:spPr bwMode="auto">
          <a:xfrm>
            <a:off x="4814911" y="1794294"/>
            <a:ext cx="7377089" cy="38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3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Radoslav Čider</cp:lastModifiedBy>
  <cp:revision>1</cp:revision>
  <dcterms:modified xsi:type="dcterms:W3CDTF">2024-11-09T10:52:23Z</dcterms:modified>
</cp:coreProperties>
</file>