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4" r:id="rId12"/>
    <p:sldId id="265" r:id="rId13"/>
    <p:sldId id="266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B89EE-E31A-E547-A6C9-941AC95C61E7}" v="71" dt="2025-08-06T23:34:30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9" autoAdjust="0"/>
    <p:restoredTop sz="94660"/>
  </p:normalViewPr>
  <p:slideViewPr>
    <p:cSldViewPr snapToGrid="0">
      <p:cViewPr>
        <p:scale>
          <a:sx n="93" d="100"/>
          <a:sy n="93" d="100"/>
        </p:scale>
        <p:origin x="2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Sivakumar" userId="d3748cf4-4900-421c-aeda-6ed559f06973" providerId="ADAL" clId="{0F2B89EE-E31A-E547-A6C9-941AC95C61E7}"/>
    <pc:docChg chg="undo custSel addSld modSld sldOrd">
      <pc:chgData name="Karthik Sivakumar" userId="d3748cf4-4900-421c-aeda-6ed559f06973" providerId="ADAL" clId="{0F2B89EE-E31A-E547-A6C9-941AC95C61E7}" dt="2025-08-06T23:53:51.229" v="3105" actId="1076"/>
      <pc:docMkLst>
        <pc:docMk/>
      </pc:docMkLst>
      <pc:sldChg chg="modSp mod">
        <pc:chgData name="Karthik Sivakumar" userId="d3748cf4-4900-421c-aeda-6ed559f06973" providerId="ADAL" clId="{0F2B89EE-E31A-E547-A6C9-941AC95C61E7}" dt="2025-08-06T23:53:05.991" v="3104" actId="27636"/>
        <pc:sldMkLst>
          <pc:docMk/>
          <pc:sldMk cId="109857222" sldId="256"/>
        </pc:sldMkLst>
        <pc:spChg chg="mod">
          <ac:chgData name="Karthik Sivakumar" userId="d3748cf4-4900-421c-aeda-6ed559f06973" providerId="ADAL" clId="{0F2B89EE-E31A-E547-A6C9-941AC95C61E7}" dt="2025-08-06T23:53:05.991" v="3104" actId="27636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">
        <pc:chgData name="Karthik Sivakumar" userId="d3748cf4-4900-421c-aeda-6ed559f06973" providerId="ADAL" clId="{0F2B89EE-E31A-E547-A6C9-941AC95C61E7}" dt="2025-08-06T23:36:50.995" v="2855" actId="404"/>
        <pc:sldMkLst>
          <pc:docMk/>
          <pc:sldMk cId="1425961302" sldId="257"/>
        </pc:sldMkLst>
        <pc:spChg chg="mod">
          <ac:chgData name="Karthik Sivakumar" userId="d3748cf4-4900-421c-aeda-6ed559f06973" providerId="ADAL" clId="{0F2B89EE-E31A-E547-A6C9-941AC95C61E7}" dt="2025-07-30T13:50:00.185" v="78" actId="20577"/>
          <ac:spMkLst>
            <pc:docMk/>
            <pc:sldMk cId="1425961302" sldId="257"/>
            <ac:spMk id="2" creationId="{AD178A35-8CFD-4D02-0E05-5B44C74856C5}"/>
          </ac:spMkLst>
        </pc:spChg>
        <pc:spChg chg="mod">
          <ac:chgData name="Karthik Sivakumar" userId="d3748cf4-4900-421c-aeda-6ed559f06973" providerId="ADAL" clId="{0F2B89EE-E31A-E547-A6C9-941AC95C61E7}" dt="2025-08-06T23:36:50.995" v="2855" actId="404"/>
          <ac:spMkLst>
            <pc:docMk/>
            <pc:sldMk cId="1425961302" sldId="257"/>
            <ac:spMk id="3" creationId="{385C7EEA-1BA5-1C4B-FC56-263E063ABA2D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4" creationId="{764D10B0-F111-DE5C-74E2-EF6DC77C67B7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6" creationId="{5669D13E-F02C-C6D4-B877-809DCA8E0EDE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7" creationId="{FAACD2DB-64B4-4722-6F97-78D07C1AD9D3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9" creationId="{F651A1FA-6984-FD3B-BEE7-055479066B02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0" creationId="{86B993D1-EB54-D05C-0343-F9E8C0203FCC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2" creationId="{8A81B1B4-5470-82DD-8AB1-3FEA15021FB2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3" creationId="{6DBDD3C6-840E-EA24-E90B-EDA29935B63E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4" creationId="{C724C4D3-FE5B-B888-86F2-04FCE453B642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5" creationId="{EC230790-34AF-BA49-492A-46B8FAC1A00F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6" creationId="{08A3C160-FB5F-4155-4C2E-859165BC8A40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17" creationId="{8C49D341-4EB2-D694-A261-1794F238DC21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19" creationId="{50D9D7DA-F6B1-E1A7-6A4A-5EB163162A09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0" creationId="{4B5CDECE-C938-0AA4-DB03-757FC6FF047B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1" creationId="{9EE59660-5794-468A-44A1-345BC5075328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2" creationId="{CF444B0F-7884-3351-2FF1-EC4B7C0CCD5A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5" creationId="{40A510CC-7034-E043-1E62-DBA291ACBB59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6" creationId="{0F1BDBD8-437F-7B1C-FB01-AAB842A043C3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7" creationId="{A8E3A044-4B06-44C1-239C-D8FED1311193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8" creationId="{4AF1A13F-73A3-2D63-DEE3-BAC89EA37BF7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9" creationId="{4D5C2F8A-30A4-3F7E-D5E5-B888F1EB9DE3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0" creationId="{77B365D6-F2E1-D182-66C3-E2DDAE8D0F69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1" creationId="{F998D433-D11E-2E59-A23C-07E3E6CB5A14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2" creationId="{A24F0FB1-CCC5-449F-766E-D90B7ED27D04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4" creationId="{05A0D812-9F5F-66F7-E9F6-FCAFAAB15B1A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6" creationId="{44E4715B-55C1-CE48-5F0E-8E448C0E1A31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7" creationId="{8BF942F9-A18E-DE8A-DCB0-CBF1C0792D7C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8" creationId="{C6F6D89B-99CC-1019-1E9A-171037D6DB42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40" creationId="{A4C23DDC-B349-5E6D-FA34-E188447E1FE0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41" creationId="{C21BE33E-2F23-1774-D385-CBAC49CD67A1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42" creationId="{65F6E1F5-15B9-E149-AC78-0A825B3F1065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4" creationId="{CC95DF7F-852B-93BB-B21E-F75E6A2D63B6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5" creationId="{346896E2-B38E-5238-46F9-6ABE6ACF5891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6" creationId="{0E9AB994-9ACA-2541-907A-B240AFF364F3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7" creationId="{5C9DD526-CBDB-288D-4FB0-BE8361EAD465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8" creationId="{BCE1B858-89C8-EA30-EB15-A1C2C9FAFF51}"/>
          </ac:spMkLst>
        </pc:spChg>
        <pc:spChg chg="add mod">
          <ac:chgData name="Karthik Sivakumar" userId="d3748cf4-4900-421c-aeda-6ed559f06973" providerId="ADAL" clId="{0F2B89EE-E31A-E547-A6C9-941AC95C61E7}" dt="2025-08-05T17:08:24.732" v="605" actId="1076"/>
          <ac:spMkLst>
            <pc:docMk/>
            <pc:sldMk cId="1425961302" sldId="257"/>
            <ac:spMk id="49" creationId="{6E8EFD10-9F91-5214-62A5-740755DB925E}"/>
          </ac:spMkLst>
        </pc:spChg>
        <pc:spChg chg="add del mod">
          <ac:chgData name="Karthik Sivakumar" userId="d3748cf4-4900-421c-aeda-6ed559f06973" providerId="ADAL" clId="{0F2B89EE-E31A-E547-A6C9-941AC95C61E7}" dt="2025-08-05T17:08:21.764" v="604" actId="478"/>
          <ac:spMkLst>
            <pc:docMk/>
            <pc:sldMk cId="1425961302" sldId="257"/>
            <ac:spMk id="50" creationId="{DE54EE18-4741-E289-8F54-A0DF3A24062B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51" creationId="{753B97E3-5BA9-AEA0-D0AC-DCD398EFD4D9}"/>
          </ac:spMkLst>
        </pc:spChg>
        <pc:spChg chg="add mod">
          <ac:chgData name="Karthik Sivakumar" userId="d3748cf4-4900-421c-aeda-6ed559f06973" providerId="ADAL" clId="{0F2B89EE-E31A-E547-A6C9-941AC95C61E7}" dt="2025-08-05T17:09:11.821" v="624" actId="1076"/>
          <ac:spMkLst>
            <pc:docMk/>
            <pc:sldMk cId="1425961302" sldId="257"/>
            <ac:spMk id="52" creationId="{9850EAFF-29E1-96D1-AC8E-95F51AD7455A}"/>
          </ac:spMkLst>
        </pc:spChg>
        <pc:spChg chg="mod">
          <ac:chgData name="Karthik Sivakumar" userId="d3748cf4-4900-421c-aeda-6ed559f06973" providerId="ADAL" clId="{0F2B89EE-E31A-E547-A6C9-941AC95C61E7}" dt="2025-08-05T17:08:04.176" v="598" actId="1076"/>
          <ac:spMkLst>
            <pc:docMk/>
            <pc:sldMk cId="1425961302" sldId="257"/>
            <ac:spMk id="54" creationId="{3D268C99-CAF9-6A9D-2E06-CDE1951F3F15}"/>
          </ac:spMkLst>
        </pc:spChg>
        <pc:spChg chg="add mod">
          <ac:chgData name="Karthik Sivakumar" userId="d3748cf4-4900-421c-aeda-6ed559f06973" providerId="ADAL" clId="{0F2B89EE-E31A-E547-A6C9-941AC95C61E7}" dt="2025-08-05T17:07:40.176" v="587" actId="1076"/>
          <ac:spMkLst>
            <pc:docMk/>
            <pc:sldMk cId="1425961302" sldId="257"/>
            <ac:spMk id="55" creationId="{F112AA72-567D-0701-9BB2-0AB81A9A8C3F}"/>
          </ac:spMkLst>
        </pc:spChg>
        <pc:spChg chg="add mod">
          <ac:chgData name="Karthik Sivakumar" userId="d3748cf4-4900-421c-aeda-6ed559f06973" providerId="ADAL" clId="{0F2B89EE-E31A-E547-A6C9-941AC95C61E7}" dt="2025-08-05T17:08:46.709" v="617" actId="1038"/>
          <ac:spMkLst>
            <pc:docMk/>
            <pc:sldMk cId="1425961302" sldId="257"/>
            <ac:spMk id="56" creationId="{1E2BF586-6315-F5A3-3E04-885B347FEAC5}"/>
          </ac:spMkLst>
        </pc:spChg>
        <pc:spChg chg="add mod">
          <ac:chgData name="Karthik Sivakumar" userId="d3748cf4-4900-421c-aeda-6ed559f06973" providerId="ADAL" clId="{0F2B89EE-E31A-E547-A6C9-941AC95C61E7}" dt="2025-08-05T17:08:59.666" v="623" actId="1076"/>
          <ac:spMkLst>
            <pc:docMk/>
            <pc:sldMk cId="1425961302" sldId="257"/>
            <ac:spMk id="57" creationId="{FEE9BF4E-E998-643E-C6C4-F54A3783540B}"/>
          </ac:spMkLst>
        </pc:spChg>
        <pc:spChg chg="add mod">
          <ac:chgData name="Karthik Sivakumar" userId="d3748cf4-4900-421c-aeda-6ed559f06973" providerId="ADAL" clId="{0F2B89EE-E31A-E547-A6C9-941AC95C61E7}" dt="2025-08-05T17:08:59.666" v="623" actId="1076"/>
          <ac:spMkLst>
            <pc:docMk/>
            <pc:sldMk cId="1425961302" sldId="257"/>
            <ac:spMk id="58" creationId="{6855D0B1-069E-2AC2-CD7F-052357DF7ED0}"/>
          </ac:spMkLst>
        </pc:spChg>
        <pc:spChg chg="add mod">
          <ac:chgData name="Karthik Sivakumar" userId="d3748cf4-4900-421c-aeda-6ed559f06973" providerId="ADAL" clId="{0F2B89EE-E31A-E547-A6C9-941AC95C61E7}" dt="2025-08-05T17:10:38.221" v="720" actId="692"/>
          <ac:spMkLst>
            <pc:docMk/>
            <pc:sldMk cId="1425961302" sldId="257"/>
            <ac:spMk id="59" creationId="{E25D7A1B-96EA-79D7-457E-6748014AD14F}"/>
          </ac:spMkLst>
        </pc:spChg>
        <pc:spChg chg="add del mod">
          <ac:chgData name="Karthik Sivakumar" userId="d3748cf4-4900-421c-aeda-6ed559f06973" providerId="ADAL" clId="{0F2B89EE-E31A-E547-A6C9-941AC95C61E7}" dt="2025-08-05T17:11:14.637" v="723" actId="478"/>
          <ac:spMkLst>
            <pc:docMk/>
            <pc:sldMk cId="1425961302" sldId="257"/>
            <ac:spMk id="60" creationId="{6D2277CB-1C61-2E24-F937-60468CB57333}"/>
          </ac:spMkLst>
        </pc:spChg>
        <pc:spChg chg="add mod">
          <ac:chgData name="Karthik Sivakumar" userId="d3748cf4-4900-421c-aeda-6ed559f06973" providerId="ADAL" clId="{0F2B89EE-E31A-E547-A6C9-941AC95C61E7}" dt="2025-08-05T17:11:41.585" v="730" actId="14100"/>
          <ac:spMkLst>
            <pc:docMk/>
            <pc:sldMk cId="1425961302" sldId="257"/>
            <ac:spMk id="61" creationId="{BF0AE79E-F091-11C0-50C8-8C2DC2229DD2}"/>
          </ac:spMkLst>
        </pc:spChg>
        <pc:spChg chg="add mod">
          <ac:chgData name="Karthik Sivakumar" userId="d3748cf4-4900-421c-aeda-6ed559f06973" providerId="ADAL" clId="{0F2B89EE-E31A-E547-A6C9-941AC95C61E7}" dt="2025-08-05T17:12:17.299" v="748" actId="404"/>
          <ac:spMkLst>
            <pc:docMk/>
            <pc:sldMk cId="1425961302" sldId="257"/>
            <ac:spMk id="62" creationId="{82D2253E-2BCA-912F-3F22-CF8AB0C9FCC8}"/>
          </ac:spMkLst>
        </pc:spChg>
        <pc:spChg chg="add mod">
          <ac:chgData name="Karthik Sivakumar" userId="d3748cf4-4900-421c-aeda-6ed559f06973" providerId="ADAL" clId="{0F2B89EE-E31A-E547-A6C9-941AC95C61E7}" dt="2025-08-05T17:12:33.998" v="785" actId="1076"/>
          <ac:spMkLst>
            <pc:docMk/>
            <pc:sldMk cId="1425961302" sldId="257"/>
            <ac:spMk id="63" creationId="{6BD044D2-BDF5-D200-9BEC-2669874198FD}"/>
          </ac:spMkLst>
        </pc:spChg>
      </pc:sldChg>
      <pc:sldChg chg="modSp new mod">
        <pc:chgData name="Karthik Sivakumar" userId="d3748cf4-4900-421c-aeda-6ed559f06973" providerId="ADAL" clId="{0F2B89EE-E31A-E547-A6C9-941AC95C61E7}" dt="2025-08-05T20:50:11.513" v="1083" actId="20577"/>
        <pc:sldMkLst>
          <pc:docMk/>
          <pc:sldMk cId="926262131" sldId="258"/>
        </pc:sldMkLst>
        <pc:spChg chg="mod">
          <ac:chgData name="Karthik Sivakumar" userId="d3748cf4-4900-421c-aeda-6ed559f06973" providerId="ADAL" clId="{0F2B89EE-E31A-E547-A6C9-941AC95C61E7}" dt="2025-08-05T20:50:01.161" v="1079" actId="20577"/>
          <ac:spMkLst>
            <pc:docMk/>
            <pc:sldMk cId="926262131" sldId="258"/>
            <ac:spMk id="2" creationId="{066B22E6-9D85-EE54-E816-7A1547729912}"/>
          </ac:spMkLst>
        </pc:spChg>
        <pc:spChg chg="mod">
          <ac:chgData name="Karthik Sivakumar" userId="d3748cf4-4900-421c-aeda-6ed559f06973" providerId="ADAL" clId="{0F2B89EE-E31A-E547-A6C9-941AC95C61E7}" dt="2025-08-05T20:50:11.513" v="1083" actId="20577"/>
          <ac:spMkLst>
            <pc:docMk/>
            <pc:sldMk cId="926262131" sldId="258"/>
            <ac:spMk id="3" creationId="{37153266-C5E6-1FD7-0496-336427C948CC}"/>
          </ac:spMkLst>
        </pc:spChg>
      </pc:sldChg>
      <pc:sldChg chg="addSp delSp modSp new mod">
        <pc:chgData name="Karthik Sivakumar" userId="d3748cf4-4900-421c-aeda-6ed559f06973" providerId="ADAL" clId="{0F2B89EE-E31A-E547-A6C9-941AC95C61E7}" dt="2025-08-06T23:53:51.229" v="3105" actId="1076"/>
        <pc:sldMkLst>
          <pc:docMk/>
          <pc:sldMk cId="3100901318" sldId="259"/>
        </pc:sldMkLst>
        <pc:spChg chg="mod">
          <ac:chgData name="Karthik Sivakumar" userId="d3748cf4-4900-421c-aeda-6ed559f06973" providerId="ADAL" clId="{0F2B89EE-E31A-E547-A6C9-941AC95C61E7}" dt="2025-08-06T22:45:33.592" v="1871" actId="20577"/>
          <ac:spMkLst>
            <pc:docMk/>
            <pc:sldMk cId="3100901318" sldId="259"/>
            <ac:spMk id="2" creationId="{6651A878-A5F8-4399-FDCD-475FE7C1D0CB}"/>
          </ac:spMkLst>
        </pc:spChg>
        <pc:spChg chg="del">
          <ac:chgData name="Karthik Sivakumar" userId="d3748cf4-4900-421c-aeda-6ed559f06973" providerId="ADAL" clId="{0F2B89EE-E31A-E547-A6C9-941AC95C61E7}" dt="2025-08-06T22:10:26.329" v="1148" actId="478"/>
          <ac:spMkLst>
            <pc:docMk/>
            <pc:sldMk cId="3100901318" sldId="259"/>
            <ac:spMk id="3" creationId="{2970DC46-DD02-D2D1-00A1-052ACCF49791}"/>
          </ac:spMkLst>
        </pc:spChg>
        <pc:spChg chg="add del mod">
          <ac:chgData name="Karthik Sivakumar" userId="d3748cf4-4900-421c-aeda-6ed559f06973" providerId="ADAL" clId="{0F2B89EE-E31A-E547-A6C9-941AC95C61E7}" dt="2025-08-06T22:11:03.048" v="1151" actId="478"/>
          <ac:spMkLst>
            <pc:docMk/>
            <pc:sldMk cId="3100901318" sldId="259"/>
            <ac:spMk id="4" creationId="{8E36B1D0-747A-2ACA-B08B-D7D36238FFF6}"/>
          </ac:spMkLst>
        </pc:spChg>
        <pc:spChg chg="add del mod">
          <ac:chgData name="Karthik Sivakumar" userId="d3748cf4-4900-421c-aeda-6ed559f06973" providerId="ADAL" clId="{0F2B89EE-E31A-E547-A6C9-941AC95C61E7}" dt="2025-08-06T22:11:28.447" v="1160" actId="478"/>
          <ac:spMkLst>
            <pc:docMk/>
            <pc:sldMk cId="3100901318" sldId="259"/>
            <ac:spMk id="5" creationId="{F0E25CC2-8A7A-3778-6D01-295217E9AD1E}"/>
          </ac:spMkLst>
        </pc:spChg>
        <pc:spChg chg="add del mod">
          <ac:chgData name="Karthik Sivakumar" userId="d3748cf4-4900-421c-aeda-6ed559f06973" providerId="ADAL" clId="{0F2B89EE-E31A-E547-A6C9-941AC95C61E7}" dt="2025-08-06T22:33:19.306" v="1477" actId="478"/>
          <ac:spMkLst>
            <pc:docMk/>
            <pc:sldMk cId="3100901318" sldId="259"/>
            <ac:spMk id="6" creationId="{4D9B1609-415F-5B6A-3DEF-975B2E8A9A79}"/>
          </ac:spMkLst>
        </pc:spChg>
        <pc:spChg chg="add del mod">
          <ac:chgData name="Karthik Sivakumar" userId="d3748cf4-4900-421c-aeda-6ed559f06973" providerId="ADAL" clId="{0F2B89EE-E31A-E547-A6C9-941AC95C61E7}" dt="2025-08-06T22:33:40.660" v="1497" actId="478"/>
          <ac:spMkLst>
            <pc:docMk/>
            <pc:sldMk cId="3100901318" sldId="259"/>
            <ac:spMk id="7" creationId="{9753D3BC-7073-2876-09C3-515AAB5AC91A}"/>
          </ac:spMkLst>
        </pc:spChg>
        <pc:spChg chg="add del mod">
          <ac:chgData name="Karthik Sivakumar" userId="d3748cf4-4900-421c-aeda-6ed559f06973" providerId="ADAL" clId="{0F2B89EE-E31A-E547-A6C9-941AC95C61E7}" dt="2025-08-06T22:40:05.067" v="1595" actId="478"/>
          <ac:spMkLst>
            <pc:docMk/>
            <pc:sldMk cId="3100901318" sldId="259"/>
            <ac:spMk id="8" creationId="{06B46D6E-3B57-092D-6439-19DE4F4C26B0}"/>
          </ac:spMkLst>
        </pc:spChg>
        <pc:spChg chg="add mod">
          <ac:chgData name="Karthik Sivakumar" userId="d3748cf4-4900-421c-aeda-6ed559f06973" providerId="ADAL" clId="{0F2B89EE-E31A-E547-A6C9-941AC95C61E7}" dt="2025-08-06T23:10:52.885" v="2451" actId="404"/>
          <ac:spMkLst>
            <pc:docMk/>
            <pc:sldMk cId="3100901318" sldId="259"/>
            <ac:spMk id="9" creationId="{FBB43458-1416-D521-26E6-E2261EF0DD8E}"/>
          </ac:spMkLst>
        </pc:spChg>
        <pc:spChg chg="add mod">
          <ac:chgData name="Karthik Sivakumar" userId="d3748cf4-4900-421c-aeda-6ed559f06973" providerId="ADAL" clId="{0F2B89EE-E31A-E547-A6C9-941AC95C61E7}" dt="2025-08-06T22:33:19.931" v="1478"/>
          <ac:spMkLst>
            <pc:docMk/>
            <pc:sldMk cId="3100901318" sldId="259"/>
            <ac:spMk id="10" creationId="{4855BA0F-E98A-7F79-D705-0E670CFA75C5}"/>
          </ac:spMkLst>
        </pc:spChg>
        <pc:spChg chg="add mod">
          <ac:chgData name="Karthik Sivakumar" userId="d3748cf4-4900-421c-aeda-6ed559f06973" providerId="ADAL" clId="{0F2B89EE-E31A-E547-A6C9-941AC95C61E7}" dt="2025-08-06T22:33:39" v="1496" actId="14100"/>
          <ac:spMkLst>
            <pc:docMk/>
            <pc:sldMk cId="3100901318" sldId="259"/>
            <ac:spMk id="11" creationId="{AD9EED51-A730-CEC4-FBDB-776952DEFB1A}"/>
          </ac:spMkLst>
        </pc:spChg>
        <pc:spChg chg="add mod">
          <ac:chgData name="Karthik Sivakumar" userId="d3748cf4-4900-421c-aeda-6ed559f06973" providerId="ADAL" clId="{0F2B89EE-E31A-E547-A6C9-941AC95C61E7}" dt="2025-08-06T22:33:50.126" v="1506" actId="20577"/>
          <ac:spMkLst>
            <pc:docMk/>
            <pc:sldMk cId="3100901318" sldId="259"/>
            <ac:spMk id="12" creationId="{6BFF3867-2D17-DAE6-2050-DFE07D6ECB89}"/>
          </ac:spMkLst>
        </pc:spChg>
        <pc:spChg chg="add mod">
          <ac:chgData name="Karthik Sivakumar" userId="d3748cf4-4900-421c-aeda-6ed559f06973" providerId="ADAL" clId="{0F2B89EE-E31A-E547-A6C9-941AC95C61E7}" dt="2025-08-06T22:44:33.136" v="1822" actId="14100"/>
          <ac:spMkLst>
            <pc:docMk/>
            <pc:sldMk cId="3100901318" sldId="259"/>
            <ac:spMk id="13" creationId="{EFE9C98B-57C4-A8F3-046F-C50DD948BB0F}"/>
          </ac:spMkLst>
        </pc:spChg>
        <pc:spChg chg="add del mod">
          <ac:chgData name="Karthik Sivakumar" userId="d3748cf4-4900-421c-aeda-6ed559f06973" providerId="ADAL" clId="{0F2B89EE-E31A-E547-A6C9-941AC95C61E7}" dt="2025-08-06T22:40:26.931" v="1624" actId="478"/>
          <ac:spMkLst>
            <pc:docMk/>
            <pc:sldMk cId="3100901318" sldId="259"/>
            <ac:spMk id="15" creationId="{389958CF-07A3-FF72-1C7A-7357A195D841}"/>
          </ac:spMkLst>
        </pc:spChg>
        <pc:spChg chg="add del mod">
          <ac:chgData name="Karthik Sivakumar" userId="d3748cf4-4900-421c-aeda-6ed559f06973" providerId="ADAL" clId="{0F2B89EE-E31A-E547-A6C9-941AC95C61E7}" dt="2025-08-06T22:40:43.530" v="1627" actId="478"/>
          <ac:spMkLst>
            <pc:docMk/>
            <pc:sldMk cId="3100901318" sldId="259"/>
            <ac:spMk id="16" creationId="{8D678B8B-CE7B-7292-CD01-4BF0F9222C2F}"/>
          </ac:spMkLst>
        </pc:spChg>
        <pc:spChg chg="add del">
          <ac:chgData name="Karthik Sivakumar" userId="d3748cf4-4900-421c-aeda-6ed559f06973" providerId="ADAL" clId="{0F2B89EE-E31A-E547-A6C9-941AC95C61E7}" dt="2025-08-06T22:40:41.577" v="1626" actId="478"/>
          <ac:spMkLst>
            <pc:docMk/>
            <pc:sldMk cId="3100901318" sldId="259"/>
            <ac:spMk id="17" creationId="{68D9B0A8-F14B-E699-CB4C-40F52D86952D}"/>
          </ac:spMkLst>
        </pc:spChg>
        <pc:spChg chg="add mod">
          <ac:chgData name="Karthik Sivakumar" userId="d3748cf4-4900-421c-aeda-6ed559f06973" providerId="ADAL" clId="{0F2B89EE-E31A-E547-A6C9-941AC95C61E7}" dt="2025-08-06T23:11:09.326" v="2454" actId="20577"/>
          <ac:spMkLst>
            <pc:docMk/>
            <pc:sldMk cId="3100901318" sldId="259"/>
            <ac:spMk id="18" creationId="{32339319-99AD-9BC5-FFDB-AB562ECEAAB6}"/>
          </ac:spMkLst>
        </pc:spChg>
        <pc:spChg chg="add mod">
          <ac:chgData name="Karthik Sivakumar" userId="d3748cf4-4900-421c-aeda-6ed559f06973" providerId="ADAL" clId="{0F2B89EE-E31A-E547-A6C9-941AC95C61E7}" dt="2025-08-06T23:19:56.562" v="2602" actId="20577"/>
          <ac:spMkLst>
            <pc:docMk/>
            <pc:sldMk cId="3100901318" sldId="259"/>
            <ac:spMk id="19" creationId="{DC69A22C-6856-D0B9-F1BB-2FEC3320ADDA}"/>
          </ac:spMkLst>
        </pc:spChg>
        <pc:spChg chg="add mod">
          <ac:chgData name="Karthik Sivakumar" userId="d3748cf4-4900-421c-aeda-6ed559f06973" providerId="ADAL" clId="{0F2B89EE-E31A-E547-A6C9-941AC95C61E7}" dt="2025-08-06T23:11:20.812" v="2457" actId="1076"/>
          <ac:spMkLst>
            <pc:docMk/>
            <pc:sldMk cId="3100901318" sldId="259"/>
            <ac:spMk id="20" creationId="{D7D5FB08-2E0D-ECA6-13D5-566BBF7EC239}"/>
          </ac:spMkLst>
        </pc:spChg>
        <pc:spChg chg="add del mod">
          <ac:chgData name="Karthik Sivakumar" userId="d3748cf4-4900-421c-aeda-6ed559f06973" providerId="ADAL" clId="{0F2B89EE-E31A-E547-A6C9-941AC95C61E7}" dt="2025-08-06T22:43:56.061" v="1796" actId="478"/>
          <ac:spMkLst>
            <pc:docMk/>
            <pc:sldMk cId="3100901318" sldId="259"/>
            <ac:spMk id="21" creationId="{FF5E0404-E611-4932-E8A0-8D9E923307DC}"/>
          </ac:spMkLst>
        </pc:spChg>
        <pc:spChg chg="add mod">
          <ac:chgData name="Karthik Sivakumar" userId="d3748cf4-4900-421c-aeda-6ed559f06973" providerId="ADAL" clId="{0F2B89EE-E31A-E547-A6C9-941AC95C61E7}" dt="2025-08-06T22:44:37.820" v="1824" actId="1076"/>
          <ac:spMkLst>
            <pc:docMk/>
            <pc:sldMk cId="3100901318" sldId="259"/>
            <ac:spMk id="22" creationId="{BDBAEFF6-80EC-2B57-A0C9-4E1EE14A7E56}"/>
          </ac:spMkLst>
        </pc:spChg>
        <pc:spChg chg="add mod">
          <ac:chgData name="Karthik Sivakumar" userId="d3748cf4-4900-421c-aeda-6ed559f06973" providerId="ADAL" clId="{0F2B89EE-E31A-E547-A6C9-941AC95C61E7}" dt="2025-08-06T23:11:41.577" v="2462" actId="14100"/>
          <ac:spMkLst>
            <pc:docMk/>
            <pc:sldMk cId="3100901318" sldId="259"/>
            <ac:spMk id="23" creationId="{6B719301-7113-0F21-E60B-10FCC6561739}"/>
          </ac:spMkLst>
        </pc:spChg>
        <pc:spChg chg="add mod">
          <ac:chgData name="Karthik Sivakumar" userId="d3748cf4-4900-421c-aeda-6ed559f06973" providerId="ADAL" clId="{0F2B89EE-E31A-E547-A6C9-941AC95C61E7}" dt="2025-08-06T23:11:49.194" v="2464" actId="14100"/>
          <ac:spMkLst>
            <pc:docMk/>
            <pc:sldMk cId="3100901318" sldId="259"/>
            <ac:spMk id="24" creationId="{8A0B1316-B52B-D265-83AA-3458C288952A}"/>
          </ac:spMkLst>
        </pc:spChg>
        <pc:spChg chg="add mod">
          <ac:chgData name="Karthik Sivakumar" userId="d3748cf4-4900-421c-aeda-6ed559f06973" providerId="ADAL" clId="{0F2B89EE-E31A-E547-A6C9-941AC95C61E7}" dt="2025-08-06T23:07:41.794" v="2444" actId="113"/>
          <ac:spMkLst>
            <pc:docMk/>
            <pc:sldMk cId="3100901318" sldId="259"/>
            <ac:spMk id="25" creationId="{B9AB705C-9BC6-7F48-7AB6-26E4523F7211}"/>
          </ac:spMkLst>
        </pc:spChg>
        <pc:spChg chg="add mod">
          <ac:chgData name="Karthik Sivakumar" userId="d3748cf4-4900-421c-aeda-6ed559f06973" providerId="ADAL" clId="{0F2B89EE-E31A-E547-A6C9-941AC95C61E7}" dt="2025-08-06T23:07:41.794" v="2444" actId="113"/>
          <ac:spMkLst>
            <pc:docMk/>
            <pc:sldMk cId="3100901318" sldId="259"/>
            <ac:spMk id="26" creationId="{9487AB43-4F13-31DC-93BF-E2BAB6B0579C}"/>
          </ac:spMkLst>
        </pc:spChg>
        <pc:spChg chg="add mod">
          <ac:chgData name="Karthik Sivakumar" userId="d3748cf4-4900-421c-aeda-6ed559f06973" providerId="ADAL" clId="{0F2B89EE-E31A-E547-A6C9-941AC95C61E7}" dt="2025-08-06T23:53:51.229" v="3105" actId="1076"/>
          <ac:spMkLst>
            <pc:docMk/>
            <pc:sldMk cId="3100901318" sldId="259"/>
            <ac:spMk id="27" creationId="{92F6B51C-B14A-69D4-F206-6E872CAD58E5}"/>
          </ac:spMkLst>
        </pc:spChg>
        <pc:spChg chg="add mod">
          <ac:chgData name="Karthik Sivakumar" userId="d3748cf4-4900-421c-aeda-6ed559f06973" providerId="ADAL" clId="{0F2B89EE-E31A-E547-A6C9-941AC95C61E7}" dt="2025-08-06T23:53:51.229" v="3105" actId="1076"/>
          <ac:spMkLst>
            <pc:docMk/>
            <pc:sldMk cId="3100901318" sldId="259"/>
            <ac:spMk id="28" creationId="{66D475E6-09A8-8F3E-FBF9-8DD83777CF53}"/>
          </ac:spMkLst>
        </pc:spChg>
        <pc:spChg chg="add mod">
          <ac:chgData name="Karthik Sivakumar" userId="d3748cf4-4900-421c-aeda-6ed559f06973" providerId="ADAL" clId="{0F2B89EE-E31A-E547-A6C9-941AC95C61E7}" dt="2025-08-06T23:19:09.470" v="2578"/>
          <ac:spMkLst>
            <pc:docMk/>
            <pc:sldMk cId="3100901318" sldId="259"/>
            <ac:spMk id="29" creationId="{32FC089D-730C-C2B4-82D4-FEFAC1F58555}"/>
          </ac:spMkLst>
        </pc:spChg>
        <pc:spChg chg="add mod">
          <ac:chgData name="Karthik Sivakumar" userId="d3748cf4-4900-421c-aeda-6ed559f06973" providerId="ADAL" clId="{0F2B89EE-E31A-E547-A6C9-941AC95C61E7}" dt="2025-08-06T23:32:28.646" v="2845" actId="1076"/>
          <ac:spMkLst>
            <pc:docMk/>
            <pc:sldMk cId="3100901318" sldId="259"/>
            <ac:spMk id="30" creationId="{1369C1BE-478A-A587-8570-90F392A8134F}"/>
          </ac:spMkLst>
        </pc:spChg>
        <pc:spChg chg="add mod">
          <ac:chgData name="Karthik Sivakumar" userId="d3748cf4-4900-421c-aeda-6ed559f06973" providerId="ADAL" clId="{0F2B89EE-E31A-E547-A6C9-941AC95C61E7}" dt="2025-08-06T23:32:22.431" v="2844" actId="1076"/>
          <ac:spMkLst>
            <pc:docMk/>
            <pc:sldMk cId="3100901318" sldId="259"/>
            <ac:spMk id="31" creationId="{CC2CC6F4-E55A-2DED-6EED-3CF90806D27F}"/>
          </ac:spMkLst>
        </pc:spChg>
      </pc:sldChg>
      <pc:sldChg chg="addSp delSp modSp new mod">
        <pc:chgData name="Karthik Sivakumar" userId="d3748cf4-4900-421c-aeda-6ed559f06973" providerId="ADAL" clId="{0F2B89EE-E31A-E547-A6C9-941AC95C61E7}" dt="2025-08-06T23:32:42.739" v="2847" actId="20577"/>
        <pc:sldMkLst>
          <pc:docMk/>
          <pc:sldMk cId="685013232" sldId="260"/>
        </pc:sldMkLst>
        <pc:spChg chg="mod">
          <ac:chgData name="Karthik Sivakumar" userId="d3748cf4-4900-421c-aeda-6ed559f06973" providerId="ADAL" clId="{0F2B89EE-E31A-E547-A6C9-941AC95C61E7}" dt="2025-08-06T22:19:39.308" v="1201" actId="20577"/>
          <ac:spMkLst>
            <pc:docMk/>
            <pc:sldMk cId="685013232" sldId="260"/>
            <ac:spMk id="2" creationId="{8AC71FE8-5460-3D3D-F279-96F2A33E881E}"/>
          </ac:spMkLst>
        </pc:spChg>
        <pc:spChg chg="mod">
          <ac:chgData name="Karthik Sivakumar" userId="d3748cf4-4900-421c-aeda-6ed559f06973" providerId="ADAL" clId="{0F2B89EE-E31A-E547-A6C9-941AC95C61E7}" dt="2025-08-06T22:56:26.973" v="2225" actId="20577"/>
          <ac:spMkLst>
            <pc:docMk/>
            <pc:sldMk cId="685013232" sldId="260"/>
            <ac:spMk id="3" creationId="{A33119DA-102F-A261-C02A-C26D6A3CCDDF}"/>
          </ac:spMkLst>
        </pc:spChg>
        <pc:spChg chg="add mod">
          <ac:chgData name="Karthik Sivakumar" userId="d3748cf4-4900-421c-aeda-6ed559f06973" providerId="ADAL" clId="{0F2B89EE-E31A-E547-A6C9-941AC95C61E7}" dt="2025-08-06T22:34:28.768" v="1509" actId="108"/>
          <ac:spMkLst>
            <pc:docMk/>
            <pc:sldMk cId="685013232" sldId="260"/>
            <ac:spMk id="4" creationId="{2084B416-D885-DCC8-D8C9-E96E272F5EEB}"/>
          </ac:spMkLst>
        </pc:spChg>
        <pc:spChg chg="add mod">
          <ac:chgData name="Karthik Sivakumar" userId="d3748cf4-4900-421c-aeda-6ed559f06973" providerId="ADAL" clId="{0F2B89EE-E31A-E547-A6C9-941AC95C61E7}" dt="2025-08-06T22:34:38.907" v="1510" actId="108"/>
          <ac:spMkLst>
            <pc:docMk/>
            <pc:sldMk cId="685013232" sldId="260"/>
            <ac:spMk id="5" creationId="{182AA4BD-8EA2-0703-03B8-CD2A87B53586}"/>
          </ac:spMkLst>
        </pc:spChg>
        <pc:spChg chg="add mod">
          <ac:chgData name="Karthik Sivakumar" userId="d3748cf4-4900-421c-aeda-6ed559f06973" providerId="ADAL" clId="{0F2B89EE-E31A-E547-A6C9-941AC95C61E7}" dt="2025-08-06T23:32:42.739" v="2847" actId="20577"/>
          <ac:spMkLst>
            <pc:docMk/>
            <pc:sldMk cId="685013232" sldId="260"/>
            <ac:spMk id="6" creationId="{402F9AC2-8FCC-A810-F57E-221C284A59F0}"/>
          </ac:spMkLst>
        </pc:spChg>
        <pc:spChg chg="add mod">
          <ac:chgData name="Karthik Sivakumar" userId="d3748cf4-4900-421c-aeda-6ed559f06973" providerId="ADAL" clId="{0F2B89EE-E31A-E547-A6C9-941AC95C61E7}" dt="2025-08-06T23:10:59.852" v="2452" actId="404"/>
          <ac:spMkLst>
            <pc:docMk/>
            <pc:sldMk cId="685013232" sldId="260"/>
            <ac:spMk id="7" creationId="{3E2DA350-E983-5BA4-E719-2EF8E82EE142}"/>
          </ac:spMkLst>
        </pc:spChg>
        <pc:spChg chg="add mod">
          <ac:chgData name="Karthik Sivakumar" userId="d3748cf4-4900-421c-aeda-6ed559f06973" providerId="ADAL" clId="{0F2B89EE-E31A-E547-A6C9-941AC95C61E7}" dt="2025-08-06T23:01:04.424" v="2345"/>
          <ac:spMkLst>
            <pc:docMk/>
            <pc:sldMk cId="685013232" sldId="260"/>
            <ac:spMk id="8" creationId="{753EC2BF-AA63-A3B5-6AE6-715F1051ACA0}"/>
          </ac:spMkLst>
        </pc:spChg>
        <pc:spChg chg="add mod">
          <ac:chgData name="Karthik Sivakumar" userId="d3748cf4-4900-421c-aeda-6ed559f06973" providerId="ADAL" clId="{0F2B89EE-E31A-E547-A6C9-941AC95C61E7}" dt="2025-08-06T23:01:04.424" v="2345"/>
          <ac:spMkLst>
            <pc:docMk/>
            <pc:sldMk cId="685013232" sldId="260"/>
            <ac:spMk id="9" creationId="{7AA9B58C-7036-093E-FD60-0A38EBB5EC1E}"/>
          </ac:spMkLst>
        </pc:spChg>
        <pc:spChg chg="add mod">
          <ac:chgData name="Karthik Sivakumar" userId="d3748cf4-4900-421c-aeda-6ed559f06973" providerId="ADAL" clId="{0F2B89EE-E31A-E547-A6C9-941AC95C61E7}" dt="2025-08-06T23:26:28.918" v="2675" actId="20577"/>
          <ac:spMkLst>
            <pc:docMk/>
            <pc:sldMk cId="685013232" sldId="260"/>
            <ac:spMk id="10" creationId="{3AEA9FAA-6CE5-38A4-2FE9-25CC5AD10609}"/>
          </ac:spMkLst>
        </pc:spChg>
        <pc:spChg chg="add mod">
          <ac:chgData name="Karthik Sivakumar" userId="d3748cf4-4900-421c-aeda-6ed559f06973" providerId="ADAL" clId="{0F2B89EE-E31A-E547-A6C9-941AC95C61E7}" dt="2025-08-06T23:10:59.852" v="2452" actId="404"/>
          <ac:spMkLst>
            <pc:docMk/>
            <pc:sldMk cId="685013232" sldId="260"/>
            <ac:spMk id="11" creationId="{25129ABA-B064-0293-29D2-8B16AB4CF0FC}"/>
          </ac:spMkLst>
        </pc:spChg>
        <pc:spChg chg="add mod">
          <ac:chgData name="Karthik Sivakumar" userId="d3748cf4-4900-421c-aeda-6ed559f06973" providerId="ADAL" clId="{0F2B89EE-E31A-E547-A6C9-941AC95C61E7}" dt="2025-08-06T23:10:59.852" v="2452" actId="404"/>
          <ac:spMkLst>
            <pc:docMk/>
            <pc:sldMk cId="685013232" sldId="260"/>
            <ac:spMk id="12" creationId="{D10164CA-5274-4ED6-D3CE-3421CB8FA8CE}"/>
          </ac:spMkLst>
        </pc:spChg>
        <pc:spChg chg="add mod">
          <ac:chgData name="Karthik Sivakumar" userId="d3748cf4-4900-421c-aeda-6ed559f06973" providerId="ADAL" clId="{0F2B89EE-E31A-E547-A6C9-941AC95C61E7}" dt="2025-08-06T23:26:41.196" v="2700" actId="20577"/>
          <ac:spMkLst>
            <pc:docMk/>
            <pc:sldMk cId="685013232" sldId="260"/>
            <ac:spMk id="13" creationId="{9BCC15A8-632B-4B76-7FD4-BE0FDD0EDD86}"/>
          </ac:spMkLst>
        </pc:spChg>
        <pc:spChg chg="add mod">
          <ac:chgData name="Karthik Sivakumar" userId="d3748cf4-4900-421c-aeda-6ed559f06973" providerId="ADAL" clId="{0F2B89EE-E31A-E547-A6C9-941AC95C61E7}" dt="2025-08-06T23:07:49.626" v="2446" actId="1076"/>
          <ac:spMkLst>
            <pc:docMk/>
            <pc:sldMk cId="685013232" sldId="260"/>
            <ac:spMk id="14" creationId="{E51420DE-6F7B-BFDE-2E87-7B21D93AEEB1}"/>
          </ac:spMkLst>
        </pc:spChg>
        <pc:spChg chg="add mod">
          <ac:chgData name="Karthik Sivakumar" userId="d3748cf4-4900-421c-aeda-6ed559f06973" providerId="ADAL" clId="{0F2B89EE-E31A-E547-A6C9-941AC95C61E7}" dt="2025-08-06T23:07:56.597" v="2447" actId="1076"/>
          <ac:spMkLst>
            <pc:docMk/>
            <pc:sldMk cId="685013232" sldId="260"/>
            <ac:spMk id="15" creationId="{2DFB8914-2A29-BE89-E820-FDFA87E3FAB4}"/>
          </ac:spMkLst>
        </pc:spChg>
        <pc:spChg chg="add del mod">
          <ac:chgData name="Karthik Sivakumar" userId="d3748cf4-4900-421c-aeda-6ed559f06973" providerId="ADAL" clId="{0F2B89EE-E31A-E547-A6C9-941AC95C61E7}" dt="2025-08-06T23:14:16.179" v="2513" actId="21"/>
          <ac:spMkLst>
            <pc:docMk/>
            <pc:sldMk cId="685013232" sldId="260"/>
            <ac:spMk id="16" creationId="{35BD6579-0029-D50B-09E0-8EAC84597167}"/>
          </ac:spMkLst>
        </pc:spChg>
      </pc:sldChg>
      <pc:sldChg chg="addSp delSp modSp add mod">
        <pc:chgData name="Karthik Sivakumar" userId="d3748cf4-4900-421c-aeda-6ed559f06973" providerId="ADAL" clId="{0F2B89EE-E31A-E547-A6C9-941AC95C61E7}" dt="2025-08-06T23:34:20.745" v="2853" actId="1076"/>
        <pc:sldMkLst>
          <pc:docMk/>
          <pc:sldMk cId="2913550225" sldId="261"/>
        </pc:sldMkLst>
        <pc:spChg chg="mod">
          <ac:chgData name="Karthik Sivakumar" userId="d3748cf4-4900-421c-aeda-6ed559f06973" providerId="ADAL" clId="{0F2B89EE-E31A-E547-A6C9-941AC95C61E7}" dt="2025-08-06T22:47:23.990" v="1928" actId="20577"/>
          <ac:spMkLst>
            <pc:docMk/>
            <pc:sldMk cId="2913550225" sldId="261"/>
            <ac:spMk id="2" creationId="{3B04815A-7AAF-2F72-38E2-62036E7A68ED}"/>
          </ac:spMkLst>
        </pc:spChg>
        <pc:spChg chg="add mod">
          <ac:chgData name="Karthik Sivakumar" userId="d3748cf4-4900-421c-aeda-6ed559f06973" providerId="ADAL" clId="{0F2B89EE-E31A-E547-A6C9-941AC95C61E7}" dt="2025-08-06T23:12:08.550" v="2472" actId="20577"/>
          <ac:spMkLst>
            <pc:docMk/>
            <pc:sldMk cId="2913550225" sldId="261"/>
            <ac:spMk id="3" creationId="{75C39968-9D26-073F-F30C-15A24EBD13BE}"/>
          </ac:spMkLst>
        </pc:spChg>
        <pc:spChg chg="add mod">
          <ac:chgData name="Karthik Sivakumar" userId="d3748cf4-4900-421c-aeda-6ed559f06973" providerId="ADAL" clId="{0F2B89EE-E31A-E547-A6C9-941AC95C61E7}" dt="2025-08-06T23:12:42.494" v="2481" actId="1076"/>
          <ac:spMkLst>
            <pc:docMk/>
            <pc:sldMk cId="2913550225" sldId="261"/>
            <ac:spMk id="4" creationId="{EBC20B65-44F5-9D11-3269-E1162C87E6D8}"/>
          </ac:spMkLst>
        </pc:spChg>
        <pc:spChg chg="add mod">
          <ac:chgData name="Karthik Sivakumar" userId="d3748cf4-4900-421c-aeda-6ed559f06973" providerId="ADAL" clId="{0F2B89EE-E31A-E547-A6C9-941AC95C61E7}" dt="2025-08-06T23:27:14.639" v="2705" actId="20577"/>
          <ac:spMkLst>
            <pc:docMk/>
            <pc:sldMk cId="2913550225" sldId="261"/>
            <ac:spMk id="5" creationId="{958FA52C-FE54-A0D2-4925-A940EC6AD7E0}"/>
          </ac:spMkLst>
        </pc:spChg>
        <pc:spChg chg="add mod">
          <ac:chgData name="Karthik Sivakumar" userId="d3748cf4-4900-421c-aeda-6ed559f06973" providerId="ADAL" clId="{0F2B89EE-E31A-E547-A6C9-941AC95C61E7}" dt="2025-08-06T23:20:33.676" v="2620" actId="20577"/>
          <ac:spMkLst>
            <pc:docMk/>
            <pc:sldMk cId="2913550225" sldId="261"/>
            <ac:spMk id="6" creationId="{E7846927-D9D3-179A-D426-8F10C903C49B}"/>
          </ac:spMkLst>
        </pc:spChg>
        <pc:spChg chg="add mod">
          <ac:chgData name="Karthik Sivakumar" userId="d3748cf4-4900-421c-aeda-6ed559f06973" providerId="ADAL" clId="{0F2B89EE-E31A-E547-A6C9-941AC95C61E7}" dt="2025-08-06T23:08:01.654" v="2448"/>
          <ac:spMkLst>
            <pc:docMk/>
            <pc:sldMk cId="2913550225" sldId="261"/>
            <ac:spMk id="7" creationId="{5B80579C-3132-F6C6-7DE6-D6A868A838A4}"/>
          </ac:spMkLst>
        </pc:spChg>
        <pc:spChg chg="add mod">
          <ac:chgData name="Karthik Sivakumar" userId="d3748cf4-4900-421c-aeda-6ed559f06973" providerId="ADAL" clId="{0F2B89EE-E31A-E547-A6C9-941AC95C61E7}" dt="2025-08-06T23:08:01.654" v="2448"/>
          <ac:spMkLst>
            <pc:docMk/>
            <pc:sldMk cId="2913550225" sldId="261"/>
            <ac:spMk id="8" creationId="{FA641ABF-BF37-FD3F-BAEC-A9997E3B2738}"/>
          </ac:spMkLst>
        </pc:spChg>
        <pc:spChg chg="mod">
          <ac:chgData name="Karthik Sivakumar" userId="d3748cf4-4900-421c-aeda-6ed559f06973" providerId="ADAL" clId="{0F2B89EE-E31A-E547-A6C9-941AC95C61E7}" dt="2025-08-06T23:25:40.630" v="2650"/>
          <ac:spMkLst>
            <pc:docMk/>
            <pc:sldMk cId="2913550225" sldId="261"/>
            <ac:spMk id="9" creationId="{71E7D902-16B0-4E10-2F10-4866258F4E10}"/>
          </ac:spMkLst>
        </pc:spChg>
        <pc:spChg chg="add mod">
          <ac:chgData name="Karthik Sivakumar" userId="d3748cf4-4900-421c-aeda-6ed559f06973" providerId="ADAL" clId="{0F2B89EE-E31A-E547-A6C9-941AC95C61E7}" dt="2025-08-06T23:15:36.842" v="2527" actId="1076"/>
          <ac:spMkLst>
            <pc:docMk/>
            <pc:sldMk cId="2913550225" sldId="261"/>
            <ac:spMk id="10" creationId="{210EC380-46EB-9909-1D93-EBAE989ABC72}"/>
          </ac:spMkLst>
        </pc:spChg>
        <pc:spChg chg="add mod">
          <ac:chgData name="Karthik Sivakumar" userId="d3748cf4-4900-421c-aeda-6ed559f06973" providerId="ADAL" clId="{0F2B89EE-E31A-E547-A6C9-941AC95C61E7}" dt="2025-08-06T23:15:41.059" v="2530" actId="20577"/>
          <ac:spMkLst>
            <pc:docMk/>
            <pc:sldMk cId="2913550225" sldId="261"/>
            <ac:spMk id="14" creationId="{24A8A033-D5BF-645F-0553-D41F2F1D7E17}"/>
          </ac:spMkLst>
        </pc:spChg>
        <pc:spChg chg="add mod">
          <ac:chgData name="Karthik Sivakumar" userId="d3748cf4-4900-421c-aeda-6ed559f06973" providerId="ADAL" clId="{0F2B89EE-E31A-E547-A6C9-941AC95C61E7}" dt="2025-08-06T23:16:02.896" v="2532" actId="1076"/>
          <ac:spMkLst>
            <pc:docMk/>
            <pc:sldMk cId="2913550225" sldId="261"/>
            <ac:spMk id="15" creationId="{A480D24F-47E9-CAEE-AF1D-ACAC0C16C038}"/>
          </ac:spMkLst>
        </pc:spChg>
        <pc:spChg chg="add mod">
          <ac:chgData name="Karthik Sivakumar" userId="d3748cf4-4900-421c-aeda-6ed559f06973" providerId="ADAL" clId="{0F2B89EE-E31A-E547-A6C9-941AC95C61E7}" dt="2025-08-06T23:16:09.579" v="2533" actId="20577"/>
          <ac:spMkLst>
            <pc:docMk/>
            <pc:sldMk cId="2913550225" sldId="261"/>
            <ac:spMk id="16" creationId="{811CDECD-B6B3-AA90-3064-BEB7C22412CF}"/>
          </ac:spMkLst>
        </pc:spChg>
        <pc:spChg chg="add mod">
          <ac:chgData name="Karthik Sivakumar" userId="d3748cf4-4900-421c-aeda-6ed559f06973" providerId="ADAL" clId="{0F2B89EE-E31A-E547-A6C9-941AC95C61E7}" dt="2025-08-06T23:16:44.722" v="2535" actId="1076"/>
          <ac:spMkLst>
            <pc:docMk/>
            <pc:sldMk cId="2913550225" sldId="261"/>
            <ac:spMk id="17" creationId="{09BAC204-E18E-21A8-F448-3C01354A09EA}"/>
          </ac:spMkLst>
        </pc:spChg>
        <pc:spChg chg="mod">
          <ac:chgData name="Karthik Sivakumar" userId="d3748cf4-4900-421c-aeda-6ed559f06973" providerId="ADAL" clId="{0F2B89EE-E31A-E547-A6C9-941AC95C61E7}" dt="2025-08-06T23:12:32.027" v="2478" actId="14100"/>
          <ac:spMkLst>
            <pc:docMk/>
            <pc:sldMk cId="2913550225" sldId="261"/>
            <ac:spMk id="18" creationId="{9B8DFF9F-9E9A-2C0E-AABD-E217B4788B21}"/>
          </ac:spMkLst>
        </pc:spChg>
        <pc:spChg chg="mod">
          <ac:chgData name="Karthik Sivakumar" userId="d3748cf4-4900-421c-aeda-6ed559f06973" providerId="ADAL" clId="{0F2B89EE-E31A-E547-A6C9-941AC95C61E7}" dt="2025-08-06T23:13:02.983" v="2506" actId="20577"/>
          <ac:spMkLst>
            <pc:docMk/>
            <pc:sldMk cId="2913550225" sldId="261"/>
            <ac:spMk id="19" creationId="{C4975635-83D0-63AF-065C-C4918E94591E}"/>
          </ac:spMkLst>
        </pc:spChg>
        <pc:spChg chg="del">
          <ac:chgData name="Karthik Sivakumar" userId="d3748cf4-4900-421c-aeda-6ed559f06973" providerId="ADAL" clId="{0F2B89EE-E31A-E547-A6C9-941AC95C61E7}" dt="2025-08-06T22:51:11.055" v="2138" actId="478"/>
          <ac:spMkLst>
            <pc:docMk/>
            <pc:sldMk cId="2913550225" sldId="261"/>
            <ac:spMk id="20" creationId="{DB4C3061-CEF9-94D2-1A70-A5487E0F2149}"/>
          </ac:spMkLst>
        </pc:spChg>
        <pc:spChg chg="del mod">
          <ac:chgData name="Karthik Sivakumar" userId="d3748cf4-4900-421c-aeda-6ed559f06973" providerId="ADAL" clId="{0F2B89EE-E31A-E547-A6C9-941AC95C61E7}" dt="2025-08-06T23:13:05.087" v="2507" actId="478"/>
          <ac:spMkLst>
            <pc:docMk/>
            <pc:sldMk cId="2913550225" sldId="261"/>
            <ac:spMk id="23" creationId="{B779C45D-2DB2-E324-0AF1-B7C3604A9604}"/>
          </ac:spMkLst>
        </pc:spChg>
        <pc:spChg chg="add mod">
          <ac:chgData name="Karthik Sivakumar" userId="d3748cf4-4900-421c-aeda-6ed559f06973" providerId="ADAL" clId="{0F2B89EE-E31A-E547-A6C9-941AC95C61E7}" dt="2025-08-06T23:23:40.383" v="2640" actId="113"/>
          <ac:spMkLst>
            <pc:docMk/>
            <pc:sldMk cId="2913550225" sldId="261"/>
            <ac:spMk id="26" creationId="{9B865E50-64CF-D1E2-1E72-12196CBC8627}"/>
          </ac:spMkLst>
        </pc:spChg>
        <pc:spChg chg="add mod">
          <ac:chgData name="Karthik Sivakumar" userId="d3748cf4-4900-421c-aeda-6ed559f06973" providerId="ADAL" clId="{0F2B89EE-E31A-E547-A6C9-941AC95C61E7}" dt="2025-08-06T23:23:37.339" v="2639" actId="113"/>
          <ac:spMkLst>
            <pc:docMk/>
            <pc:sldMk cId="2913550225" sldId="261"/>
            <ac:spMk id="27" creationId="{A489D7C4-FBF6-7D84-C4D8-B245DDC6AB33}"/>
          </ac:spMkLst>
        </pc:spChg>
        <pc:spChg chg="add mod">
          <ac:chgData name="Karthik Sivakumar" userId="d3748cf4-4900-421c-aeda-6ed559f06973" providerId="ADAL" clId="{0F2B89EE-E31A-E547-A6C9-941AC95C61E7}" dt="2025-08-06T23:24:39.817" v="2644" actId="1076"/>
          <ac:spMkLst>
            <pc:docMk/>
            <pc:sldMk cId="2913550225" sldId="261"/>
            <ac:spMk id="28" creationId="{53E2DD80-4ADD-3EB9-A2E8-78EFF3F727FF}"/>
          </ac:spMkLst>
        </pc:spChg>
        <pc:spChg chg="add del mod">
          <ac:chgData name="Karthik Sivakumar" userId="d3748cf4-4900-421c-aeda-6ed559f06973" providerId="ADAL" clId="{0F2B89EE-E31A-E547-A6C9-941AC95C61E7}" dt="2025-08-06T23:20:21.402" v="2613" actId="478"/>
          <ac:spMkLst>
            <pc:docMk/>
            <pc:sldMk cId="2913550225" sldId="261"/>
            <ac:spMk id="29" creationId="{EBC51EBD-E813-2EF7-F042-4D4C0E82F294}"/>
          </ac:spMkLst>
        </pc:spChg>
        <pc:spChg chg="add mod">
          <ac:chgData name="Karthik Sivakumar" userId="d3748cf4-4900-421c-aeda-6ed559f06973" providerId="ADAL" clId="{0F2B89EE-E31A-E547-A6C9-941AC95C61E7}" dt="2025-08-06T23:24:42.969" v="2645" actId="1076"/>
          <ac:spMkLst>
            <pc:docMk/>
            <pc:sldMk cId="2913550225" sldId="261"/>
            <ac:spMk id="30" creationId="{B4AFE10E-0FE8-252E-2D56-63B9AE1A37F4}"/>
          </ac:spMkLst>
        </pc:spChg>
        <pc:spChg chg="add mod">
          <ac:chgData name="Karthik Sivakumar" userId="d3748cf4-4900-421c-aeda-6ed559f06973" providerId="ADAL" clId="{0F2B89EE-E31A-E547-A6C9-941AC95C61E7}" dt="2025-08-06T23:27:03.124" v="2704" actId="20577"/>
          <ac:spMkLst>
            <pc:docMk/>
            <pc:sldMk cId="2913550225" sldId="261"/>
            <ac:spMk id="32" creationId="{91086BC6-727E-01C5-5D7A-B82DF4D2E641}"/>
          </ac:spMkLst>
        </pc:spChg>
        <pc:spChg chg="add mod">
          <ac:chgData name="Karthik Sivakumar" userId="d3748cf4-4900-421c-aeda-6ed559f06973" providerId="ADAL" clId="{0F2B89EE-E31A-E547-A6C9-941AC95C61E7}" dt="2025-08-06T23:26:57.318" v="2702" actId="1076"/>
          <ac:spMkLst>
            <pc:docMk/>
            <pc:sldMk cId="2913550225" sldId="261"/>
            <ac:spMk id="33" creationId="{FF64A863-42E0-8663-94C3-70838D995943}"/>
          </ac:spMkLst>
        </pc:spChg>
        <pc:spChg chg="add mod">
          <ac:chgData name="Karthik Sivakumar" userId="d3748cf4-4900-421c-aeda-6ed559f06973" providerId="ADAL" clId="{0F2B89EE-E31A-E547-A6C9-941AC95C61E7}" dt="2025-08-06T23:27:30.402" v="2735" actId="20577"/>
          <ac:spMkLst>
            <pc:docMk/>
            <pc:sldMk cId="2913550225" sldId="261"/>
            <ac:spMk id="34" creationId="{F689186D-FD80-5568-CA58-FFDA2123B6C9}"/>
          </ac:spMkLst>
        </pc:spChg>
        <pc:spChg chg="add mod">
          <ac:chgData name="Karthik Sivakumar" userId="d3748cf4-4900-421c-aeda-6ed559f06973" providerId="ADAL" clId="{0F2B89EE-E31A-E547-A6C9-941AC95C61E7}" dt="2025-08-06T23:30:59.217" v="2841"/>
          <ac:spMkLst>
            <pc:docMk/>
            <pc:sldMk cId="2913550225" sldId="261"/>
            <ac:spMk id="35" creationId="{38CA143C-82F7-B65F-1501-C2402A5A1161}"/>
          </ac:spMkLst>
        </pc:spChg>
        <pc:spChg chg="add mod">
          <ac:chgData name="Karthik Sivakumar" userId="d3748cf4-4900-421c-aeda-6ed559f06973" providerId="ADAL" clId="{0F2B89EE-E31A-E547-A6C9-941AC95C61E7}" dt="2025-08-06T23:33:06.414" v="2849" actId="1076"/>
          <ac:spMkLst>
            <pc:docMk/>
            <pc:sldMk cId="2913550225" sldId="261"/>
            <ac:spMk id="36" creationId="{49298C9B-1082-0D56-6F04-3E2DD1D67610}"/>
          </ac:spMkLst>
        </pc:spChg>
        <pc:spChg chg="add mod">
          <ac:chgData name="Karthik Sivakumar" userId="d3748cf4-4900-421c-aeda-6ed559f06973" providerId="ADAL" clId="{0F2B89EE-E31A-E547-A6C9-941AC95C61E7}" dt="2025-08-06T23:33:06.414" v="2849" actId="1076"/>
          <ac:spMkLst>
            <pc:docMk/>
            <pc:sldMk cId="2913550225" sldId="261"/>
            <ac:spMk id="37" creationId="{38FC3E49-48A0-42A8-6869-F64CEE80D060}"/>
          </ac:spMkLst>
        </pc:spChg>
        <pc:spChg chg="add mod">
          <ac:chgData name="Karthik Sivakumar" userId="d3748cf4-4900-421c-aeda-6ed559f06973" providerId="ADAL" clId="{0F2B89EE-E31A-E547-A6C9-941AC95C61E7}" dt="2025-08-06T23:33:41.593" v="2851" actId="1076"/>
          <ac:spMkLst>
            <pc:docMk/>
            <pc:sldMk cId="2913550225" sldId="261"/>
            <ac:spMk id="38" creationId="{9BFC3C14-E6CE-9690-771A-0ACF3FCEF389}"/>
          </ac:spMkLst>
        </pc:spChg>
        <pc:spChg chg="add mod">
          <ac:chgData name="Karthik Sivakumar" userId="d3748cf4-4900-421c-aeda-6ed559f06973" providerId="ADAL" clId="{0F2B89EE-E31A-E547-A6C9-941AC95C61E7}" dt="2025-08-06T23:34:20.745" v="2853" actId="1076"/>
          <ac:spMkLst>
            <pc:docMk/>
            <pc:sldMk cId="2913550225" sldId="261"/>
            <ac:spMk id="39" creationId="{96AD002A-B1C5-D9BF-8084-7D43F0191D98}"/>
          </ac:spMkLst>
        </pc:spChg>
        <pc:cxnChg chg="add mod">
          <ac:chgData name="Karthik Sivakumar" userId="d3748cf4-4900-421c-aeda-6ed559f06973" providerId="ADAL" clId="{0F2B89EE-E31A-E547-A6C9-941AC95C61E7}" dt="2025-08-06T23:24:17.400" v="2642" actId="14100"/>
          <ac:cxnSpMkLst>
            <pc:docMk/>
            <pc:sldMk cId="2913550225" sldId="261"/>
            <ac:cxnSpMk id="24" creationId="{48D95267-5D6C-19F5-75A9-C7DC679EE6B4}"/>
          </ac:cxnSpMkLst>
        </pc:cxnChg>
      </pc:sldChg>
      <pc:sldChg chg="addSp modSp add mod">
        <pc:chgData name="Karthik Sivakumar" userId="d3748cf4-4900-421c-aeda-6ed559f06973" providerId="ADAL" clId="{0F2B89EE-E31A-E547-A6C9-941AC95C61E7}" dt="2025-08-06T23:34:30.224" v="2854"/>
        <pc:sldMkLst>
          <pc:docMk/>
          <pc:sldMk cId="2099676087" sldId="262"/>
        </pc:sldMkLst>
        <pc:spChg chg="mod">
          <ac:chgData name="Karthik Sivakumar" userId="d3748cf4-4900-421c-aeda-6ed559f06973" providerId="ADAL" clId="{0F2B89EE-E31A-E547-A6C9-941AC95C61E7}" dt="2025-08-06T23:29:41.519" v="2781" actId="20577"/>
          <ac:spMkLst>
            <pc:docMk/>
            <pc:sldMk cId="2099676087" sldId="262"/>
            <ac:spMk id="2" creationId="{40F637C6-3025-97CF-CB42-651EC5FF427F}"/>
          </ac:spMkLst>
        </pc:spChg>
        <pc:spChg chg="mod">
          <ac:chgData name="Karthik Sivakumar" userId="d3748cf4-4900-421c-aeda-6ed559f06973" providerId="ADAL" clId="{0F2B89EE-E31A-E547-A6C9-941AC95C61E7}" dt="2025-08-06T23:30:30.528" v="2804" actId="20577"/>
          <ac:spMkLst>
            <pc:docMk/>
            <pc:sldMk cId="2099676087" sldId="262"/>
            <ac:spMk id="6" creationId="{80BBEBC8-F089-3694-5A05-BFB1E644F2D4}"/>
          </ac:spMkLst>
        </pc:spChg>
        <pc:spChg chg="mod">
          <ac:chgData name="Karthik Sivakumar" userId="d3748cf4-4900-421c-aeda-6ed559f06973" providerId="ADAL" clId="{0F2B89EE-E31A-E547-A6C9-941AC95C61E7}" dt="2025-08-06T23:29:48.705" v="2784" actId="20577"/>
          <ac:spMkLst>
            <pc:docMk/>
            <pc:sldMk cId="2099676087" sldId="262"/>
            <ac:spMk id="11" creationId="{D710F29B-5F29-6257-CEB9-A2A779F2AF0D}"/>
          </ac:spMkLst>
        </pc:spChg>
        <pc:spChg chg="mod">
          <ac:chgData name="Karthik Sivakumar" userId="d3748cf4-4900-421c-aeda-6ed559f06973" providerId="ADAL" clId="{0F2B89EE-E31A-E547-A6C9-941AC95C61E7}" dt="2025-08-06T23:30:00.404" v="2796" actId="20577"/>
          <ac:spMkLst>
            <pc:docMk/>
            <pc:sldMk cId="2099676087" sldId="262"/>
            <ac:spMk id="12" creationId="{153B8F03-E33E-68BE-0EB9-102FFD944C4C}"/>
          </ac:spMkLst>
        </pc:spChg>
        <pc:spChg chg="add mod">
          <ac:chgData name="Karthik Sivakumar" userId="d3748cf4-4900-421c-aeda-6ed559f06973" providerId="ADAL" clId="{0F2B89EE-E31A-E547-A6C9-941AC95C61E7}" dt="2025-08-06T23:30:54.648" v="2840" actId="20577"/>
          <ac:spMkLst>
            <pc:docMk/>
            <pc:sldMk cId="2099676087" sldId="262"/>
            <ac:spMk id="20" creationId="{29FF77E5-A252-50CD-B497-D91E067135D9}"/>
          </ac:spMkLst>
        </pc:spChg>
        <pc:spChg chg="add mod">
          <ac:chgData name="Karthik Sivakumar" userId="d3748cf4-4900-421c-aeda-6ed559f06973" providerId="ADAL" clId="{0F2B89EE-E31A-E547-A6C9-941AC95C61E7}" dt="2025-08-06T23:34:30.224" v="2854"/>
          <ac:spMkLst>
            <pc:docMk/>
            <pc:sldMk cId="2099676087" sldId="262"/>
            <ac:spMk id="21" creationId="{63BFED56-D39D-A6EF-489F-D7BDD083D889}"/>
          </ac:spMkLst>
        </pc:spChg>
        <pc:spChg chg="add mod">
          <ac:chgData name="Karthik Sivakumar" userId="d3748cf4-4900-421c-aeda-6ed559f06973" providerId="ADAL" clId="{0F2B89EE-E31A-E547-A6C9-941AC95C61E7}" dt="2025-08-06T23:34:30.224" v="2854"/>
          <ac:spMkLst>
            <pc:docMk/>
            <pc:sldMk cId="2099676087" sldId="262"/>
            <ac:spMk id="23" creationId="{C5982070-6D20-47FE-418F-5B0164F8EFA8}"/>
          </ac:spMkLst>
        </pc:spChg>
        <pc:spChg chg="add mod">
          <ac:chgData name="Karthik Sivakumar" userId="d3748cf4-4900-421c-aeda-6ed559f06973" providerId="ADAL" clId="{0F2B89EE-E31A-E547-A6C9-941AC95C61E7}" dt="2025-08-06T23:34:30.224" v="2854"/>
          <ac:spMkLst>
            <pc:docMk/>
            <pc:sldMk cId="2099676087" sldId="262"/>
            <ac:spMk id="25" creationId="{72A81356-E8E3-8D53-7C57-FD3285CF5643}"/>
          </ac:spMkLst>
        </pc:spChg>
        <pc:spChg chg="add mod">
          <ac:chgData name="Karthik Sivakumar" userId="d3748cf4-4900-421c-aeda-6ed559f06973" providerId="ADAL" clId="{0F2B89EE-E31A-E547-A6C9-941AC95C61E7}" dt="2025-08-06T23:34:30.224" v="2854"/>
          <ac:spMkLst>
            <pc:docMk/>
            <pc:sldMk cId="2099676087" sldId="262"/>
            <ac:spMk id="29" creationId="{7F02C86D-8374-94E6-78EB-7A1E35109307}"/>
          </ac:spMkLst>
        </pc:spChg>
      </pc:sldChg>
      <pc:sldChg chg="delSp modSp new mod ord">
        <pc:chgData name="Karthik Sivakumar" userId="d3748cf4-4900-421c-aeda-6ed559f06973" providerId="ADAL" clId="{0F2B89EE-E31A-E547-A6C9-941AC95C61E7}" dt="2025-08-06T23:45:12.388" v="3036" actId="478"/>
        <pc:sldMkLst>
          <pc:docMk/>
          <pc:sldMk cId="927356718" sldId="263"/>
        </pc:sldMkLst>
        <pc:spChg chg="mod">
          <ac:chgData name="Karthik Sivakumar" userId="d3748cf4-4900-421c-aeda-6ed559f06973" providerId="ADAL" clId="{0F2B89EE-E31A-E547-A6C9-941AC95C61E7}" dt="2025-08-06T23:44:59.460" v="3035" actId="20577"/>
          <ac:spMkLst>
            <pc:docMk/>
            <pc:sldMk cId="927356718" sldId="263"/>
            <ac:spMk id="2" creationId="{B22772E3-43B7-08D0-A244-79D43C593E89}"/>
          </ac:spMkLst>
        </pc:spChg>
        <pc:spChg chg="del">
          <ac:chgData name="Karthik Sivakumar" userId="d3748cf4-4900-421c-aeda-6ed559f06973" providerId="ADAL" clId="{0F2B89EE-E31A-E547-A6C9-941AC95C61E7}" dt="2025-08-06T23:45:12.388" v="3036" actId="478"/>
          <ac:spMkLst>
            <pc:docMk/>
            <pc:sldMk cId="927356718" sldId="263"/>
            <ac:spMk id="3" creationId="{465ABE6C-2B93-482E-7934-5DBCC314D028}"/>
          </ac:spMkLst>
        </pc:spChg>
      </pc:sldChg>
      <pc:sldChg chg="modSp new mod">
        <pc:chgData name="Karthik Sivakumar" userId="d3748cf4-4900-421c-aeda-6ed559f06973" providerId="ADAL" clId="{0F2B89EE-E31A-E547-A6C9-941AC95C61E7}" dt="2025-08-06T23:42:05.975" v="2877" actId="20577"/>
        <pc:sldMkLst>
          <pc:docMk/>
          <pc:sldMk cId="656638805" sldId="264"/>
        </pc:sldMkLst>
        <pc:spChg chg="mod">
          <ac:chgData name="Karthik Sivakumar" userId="d3748cf4-4900-421c-aeda-6ed559f06973" providerId="ADAL" clId="{0F2B89EE-E31A-E547-A6C9-941AC95C61E7}" dt="2025-08-06T23:42:05.975" v="2877" actId="20577"/>
          <ac:spMkLst>
            <pc:docMk/>
            <pc:sldMk cId="656638805" sldId="264"/>
            <ac:spMk id="2" creationId="{0373D119-06CF-1970-3514-E6867859AF46}"/>
          </ac:spMkLst>
        </pc:spChg>
      </pc:sldChg>
      <pc:sldChg chg="modSp new mod">
        <pc:chgData name="Karthik Sivakumar" userId="d3748cf4-4900-421c-aeda-6ed559f06973" providerId="ADAL" clId="{0F2B89EE-E31A-E547-A6C9-941AC95C61E7}" dt="2025-08-06T23:43:20.205" v="2968" actId="20577"/>
        <pc:sldMkLst>
          <pc:docMk/>
          <pc:sldMk cId="3013654143" sldId="265"/>
        </pc:sldMkLst>
        <pc:spChg chg="mod">
          <ac:chgData name="Karthik Sivakumar" userId="d3748cf4-4900-421c-aeda-6ed559f06973" providerId="ADAL" clId="{0F2B89EE-E31A-E547-A6C9-941AC95C61E7}" dt="2025-08-06T23:43:20.205" v="2968" actId="20577"/>
          <ac:spMkLst>
            <pc:docMk/>
            <pc:sldMk cId="3013654143" sldId="265"/>
            <ac:spMk id="2" creationId="{52352A6F-6716-17E7-5710-EB734B1BB719}"/>
          </ac:spMkLst>
        </pc:spChg>
      </pc:sldChg>
      <pc:sldChg chg="modSp new mod">
        <pc:chgData name="Karthik Sivakumar" userId="d3748cf4-4900-421c-aeda-6ed559f06973" providerId="ADAL" clId="{0F2B89EE-E31A-E547-A6C9-941AC95C61E7}" dt="2025-08-06T23:43:11.141" v="2966" actId="20577"/>
        <pc:sldMkLst>
          <pc:docMk/>
          <pc:sldMk cId="1733710140" sldId="266"/>
        </pc:sldMkLst>
        <pc:spChg chg="mod">
          <ac:chgData name="Karthik Sivakumar" userId="d3748cf4-4900-421c-aeda-6ed559f06973" providerId="ADAL" clId="{0F2B89EE-E31A-E547-A6C9-941AC95C61E7}" dt="2025-08-06T23:43:11.141" v="2966" actId="20577"/>
          <ac:spMkLst>
            <pc:docMk/>
            <pc:sldMk cId="1733710140" sldId="266"/>
            <ac:spMk id="2" creationId="{6FA21CC0-3851-B0F8-2D70-1D1AA3C85E1B}"/>
          </ac:spMkLst>
        </pc:spChg>
      </pc:sldChg>
      <pc:sldChg chg="modSp add mod">
        <pc:chgData name="Karthik Sivakumar" userId="d3748cf4-4900-421c-aeda-6ed559f06973" providerId="ADAL" clId="{0F2B89EE-E31A-E547-A6C9-941AC95C61E7}" dt="2025-08-06T23:43:44.228" v="3007" actId="14100"/>
        <pc:sldMkLst>
          <pc:docMk/>
          <pc:sldMk cId="523959809" sldId="267"/>
        </pc:sldMkLst>
        <pc:spChg chg="mod">
          <ac:chgData name="Karthik Sivakumar" userId="d3748cf4-4900-421c-aeda-6ed559f06973" providerId="ADAL" clId="{0F2B89EE-E31A-E547-A6C9-941AC95C61E7}" dt="2025-08-06T23:43:44.228" v="3007" actId="14100"/>
          <ac:spMkLst>
            <pc:docMk/>
            <pc:sldMk cId="523959809" sldId="267"/>
            <ac:spMk id="2" creationId="{134CCC61-68C5-F9D1-FFB0-F2000764ED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Container DR Scenarios using Trident Protect</a:t>
            </a:r>
            <a:br>
              <a:rPr lang="en-US" sz="4800" dirty="0"/>
            </a:br>
            <a:r>
              <a:rPr lang="en-US" sz="4800" dirty="0"/>
              <a:t> – Recorded walkthroughs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1CC0-3851-B0F8-2D70-1D1AA3C8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 Protect: Snapshot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80FF-5AA9-A2A8-26C7-EC2E8CEB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72E3-43B7-08D0-A244-79D43C59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 Protect: AppVault Content</a:t>
            </a:r>
          </a:p>
        </p:txBody>
      </p:sp>
    </p:spTree>
    <p:extLst>
      <p:ext uri="{BB962C8B-B14F-4D97-AF65-F5344CB8AC3E}">
        <p14:creationId xmlns:p14="http://schemas.microsoft.com/office/powerpoint/2010/main" val="92735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7A13F-5B2C-D8BD-8816-6AF028CA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CC61-68C5-F9D1-FFB0-F200076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0455" cy="1325563"/>
          </a:xfrm>
        </p:spPr>
        <p:txBody>
          <a:bodyPr/>
          <a:lstStyle/>
          <a:p>
            <a:r>
              <a:rPr lang="en-US" dirty="0"/>
              <a:t>Trident Protect: Application Mirror Relationship (AMR)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C729-C985-8102-1C2B-6CA787A6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5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8A35-8CFD-4D02-0E05-5B44C748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7EEA-1BA5-1C4B-FC56-263E063A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01" y="1593994"/>
            <a:ext cx="6320911" cy="4879975"/>
          </a:xfrm>
        </p:spPr>
        <p:txBody>
          <a:bodyPr>
            <a:normAutofit/>
          </a:bodyPr>
          <a:lstStyle/>
          <a:p>
            <a:r>
              <a:rPr lang="en-US" sz="2000" dirty="0"/>
              <a:t>Objective of this Demo recording</a:t>
            </a:r>
          </a:p>
          <a:p>
            <a:pPr lvl="1"/>
            <a:r>
              <a:rPr lang="en-US" sz="1800" dirty="0"/>
              <a:t>Prove that Trident Protect Technology works for KP Environment across OCP &amp; NetApp for the 4 DR Patterns </a:t>
            </a:r>
          </a:p>
          <a:p>
            <a:pPr lvl="2"/>
            <a:r>
              <a:rPr lang="en-US" sz="1600" dirty="0"/>
              <a:t>DR Protection, </a:t>
            </a:r>
          </a:p>
          <a:p>
            <a:pPr lvl="2"/>
            <a:r>
              <a:rPr lang="en-US" sz="1600" dirty="0"/>
              <a:t>Planned failover of select app, </a:t>
            </a:r>
          </a:p>
          <a:p>
            <a:pPr lvl="2"/>
            <a:r>
              <a:rPr lang="en-US" sz="1600" dirty="0"/>
              <a:t>Reverse replication post failover</a:t>
            </a:r>
          </a:p>
          <a:p>
            <a:pPr lvl="2"/>
            <a:r>
              <a:rPr lang="en-US" sz="1600" dirty="0"/>
              <a:t> Switch back</a:t>
            </a:r>
          </a:p>
          <a:p>
            <a:r>
              <a:rPr lang="en-US" sz="2000" dirty="0"/>
              <a:t>What the demo covers</a:t>
            </a:r>
          </a:p>
          <a:p>
            <a:pPr lvl="1"/>
            <a:r>
              <a:rPr lang="en-US" sz="1800" dirty="0"/>
              <a:t>Stateful App Deployed across 2 KP Non-Production Clusters – Cloud </a:t>
            </a:r>
          </a:p>
          <a:p>
            <a:pPr lvl="2"/>
            <a:r>
              <a:rPr lang="en-US" sz="1400" dirty="0"/>
              <a:t>File: Sample App – Photo album – Cloud Native Example</a:t>
            </a:r>
          </a:p>
          <a:p>
            <a:pPr lvl="2"/>
            <a:r>
              <a:rPr lang="en-US" sz="1400" dirty="0"/>
              <a:t>Block: Sample App –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/>
              <a:t>Redis (deployed using Helm chart) – COTS / Vendor Helm Example</a:t>
            </a:r>
          </a:p>
          <a:p>
            <a:pPr lvl="1"/>
            <a:endParaRPr lang="en-US" sz="18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EF82997-969D-8146-5006-6C4C49313956}"/>
              </a:ext>
            </a:extLst>
          </p:cNvPr>
          <p:cNvSpPr/>
          <p:nvPr/>
        </p:nvSpPr>
        <p:spPr>
          <a:xfrm>
            <a:off x="10535854" y="3397712"/>
            <a:ext cx="1492573" cy="1633098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CC95DF7F-852B-93BB-B21E-F75E6A2D63B6}"/>
              </a:ext>
            </a:extLst>
          </p:cNvPr>
          <p:cNvSpPr/>
          <p:nvPr/>
        </p:nvSpPr>
        <p:spPr>
          <a:xfrm>
            <a:off x="10649816" y="3532649"/>
            <a:ext cx="1038386" cy="544820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896E2-B38E-5238-46F9-6ABE6ACF5891}"/>
              </a:ext>
            </a:extLst>
          </p:cNvPr>
          <p:cNvSpPr txBox="1"/>
          <p:nvPr/>
        </p:nvSpPr>
        <p:spPr>
          <a:xfrm>
            <a:off x="10645942" y="4697217"/>
            <a:ext cx="12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Calibri" panose="020F0502020204030204"/>
              </a:rPr>
              <a:t>NetApp Array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9AB994-9ACA-2541-907A-B240AFF364F3}"/>
              </a:ext>
            </a:extLst>
          </p:cNvPr>
          <p:cNvSpPr/>
          <p:nvPr/>
        </p:nvSpPr>
        <p:spPr>
          <a:xfrm>
            <a:off x="7764041" y="3354224"/>
            <a:ext cx="1492573" cy="1689043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9DD526-CBDB-288D-4FB0-BE8361EAD465}"/>
              </a:ext>
            </a:extLst>
          </p:cNvPr>
          <p:cNvSpPr/>
          <p:nvPr/>
        </p:nvSpPr>
        <p:spPr>
          <a:xfrm>
            <a:off x="7878003" y="2432218"/>
            <a:ext cx="1096730" cy="510071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Sbx2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E1B858-89C8-EA30-EB15-A1C2C9FAFF51}"/>
              </a:ext>
            </a:extLst>
          </p:cNvPr>
          <p:cNvSpPr/>
          <p:nvPr/>
        </p:nvSpPr>
        <p:spPr>
          <a:xfrm>
            <a:off x="10679173" y="2463167"/>
            <a:ext cx="1349253" cy="457882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SDC Stg1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8EFD10-9F91-5214-62A5-740755DB925E}"/>
              </a:ext>
            </a:extLst>
          </p:cNvPr>
          <p:cNvSpPr txBox="1"/>
          <p:nvPr/>
        </p:nvSpPr>
        <p:spPr>
          <a:xfrm>
            <a:off x="7251384" y="2948058"/>
            <a:ext cx="268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ocp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-app-file-delete</a:t>
            </a: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753B97E3-5BA9-AEA0-D0AC-DCD398EFD4D9}"/>
              </a:ext>
            </a:extLst>
          </p:cNvPr>
          <p:cNvSpPr/>
          <p:nvPr/>
        </p:nvSpPr>
        <p:spPr>
          <a:xfrm>
            <a:off x="7878003" y="3489162"/>
            <a:ext cx="1038386" cy="544820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SVM02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850EAFF-29E1-96D1-AC8E-95F51AD7455A}"/>
              </a:ext>
            </a:extLst>
          </p:cNvPr>
          <p:cNvSpPr/>
          <p:nvPr/>
        </p:nvSpPr>
        <p:spPr>
          <a:xfrm>
            <a:off x="9084318" y="755443"/>
            <a:ext cx="1287095" cy="688081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E84E48-23F1-9A42-6D84-6B66C2FFC2C7}"/>
              </a:ext>
            </a:extLst>
          </p:cNvPr>
          <p:cNvSpPr txBox="1"/>
          <p:nvPr/>
        </p:nvSpPr>
        <p:spPr>
          <a:xfrm>
            <a:off x="7834429" y="4723033"/>
            <a:ext cx="12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Calibri" panose="020F0502020204030204"/>
              </a:rPr>
              <a:t>NetApp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268C99-CAF9-6A9D-2E06-CDE1951F3F15}"/>
              </a:ext>
            </a:extLst>
          </p:cNvPr>
          <p:cNvSpPr txBox="1"/>
          <p:nvPr/>
        </p:nvSpPr>
        <p:spPr>
          <a:xfrm>
            <a:off x="10645942" y="4156510"/>
            <a:ext cx="1573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sdcstg001rt1n0013 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(File &amp; Block)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12AA72-567D-0701-9BB2-0AB81A9A8C3F}"/>
              </a:ext>
            </a:extLst>
          </p:cNvPr>
          <p:cNvSpPr txBox="1"/>
          <p:nvPr/>
        </p:nvSpPr>
        <p:spPr>
          <a:xfrm>
            <a:off x="7847639" y="4120663"/>
            <a:ext cx="1492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pdcsbx002rt1n0002 (File &amp; Block)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2BF586-6315-F5A3-3E04-885B347FEAC5}"/>
              </a:ext>
            </a:extLst>
          </p:cNvPr>
          <p:cNvSpPr txBox="1"/>
          <p:nvPr/>
        </p:nvSpPr>
        <p:spPr>
          <a:xfrm>
            <a:off x="7233905" y="3141810"/>
            <a:ext cx="268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ocp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-app-block-delete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E9BF4E-E998-643E-C6C4-F54A3783540B}"/>
              </a:ext>
            </a:extLst>
          </p:cNvPr>
          <p:cNvSpPr txBox="1"/>
          <p:nvPr/>
        </p:nvSpPr>
        <p:spPr>
          <a:xfrm>
            <a:off x="10011259" y="2945743"/>
            <a:ext cx="268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ocp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-app-file-delete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55D0B1-069E-2AC2-CD7F-052357DF7ED0}"/>
              </a:ext>
            </a:extLst>
          </p:cNvPr>
          <p:cNvSpPr txBox="1"/>
          <p:nvPr/>
        </p:nvSpPr>
        <p:spPr>
          <a:xfrm>
            <a:off x="9993780" y="3139495"/>
            <a:ext cx="268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ocp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-app-block-delete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E25D7A1B-96EA-79D7-457E-6748014AD14F}"/>
              </a:ext>
            </a:extLst>
          </p:cNvPr>
          <p:cNvSpPr/>
          <p:nvPr/>
        </p:nvSpPr>
        <p:spPr>
          <a:xfrm>
            <a:off x="8229369" y="1349022"/>
            <a:ext cx="1097511" cy="2181969"/>
          </a:xfrm>
          <a:custGeom>
            <a:avLst/>
            <a:gdLst>
              <a:gd name="connsiteX0" fmla="*/ 1097511 w 1097511"/>
              <a:gd name="connsiteY0" fmla="*/ 1476 h 2181969"/>
              <a:gd name="connsiteX1" fmla="*/ 84637 w 1097511"/>
              <a:gd name="connsiteY1" fmla="*/ 353169 h 2181969"/>
              <a:gd name="connsiteX2" fmla="*/ 126840 w 1097511"/>
              <a:gd name="connsiteY2" fmla="*/ 2181969 h 218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511" h="2181969">
                <a:moveTo>
                  <a:pt x="1097511" y="1476"/>
                </a:moveTo>
                <a:cubicBezTo>
                  <a:pt x="671963" y="-4385"/>
                  <a:pt x="246415" y="-10246"/>
                  <a:pt x="84637" y="353169"/>
                </a:cubicBezTo>
                <a:cubicBezTo>
                  <a:pt x="-77141" y="716584"/>
                  <a:pt x="24849" y="1449276"/>
                  <a:pt x="126840" y="218196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F0AE79E-F091-11C0-50C8-8C2DC2229DD2}"/>
              </a:ext>
            </a:extLst>
          </p:cNvPr>
          <p:cNvSpPr/>
          <p:nvPr/>
        </p:nvSpPr>
        <p:spPr>
          <a:xfrm flipH="1">
            <a:off x="10243618" y="1311159"/>
            <a:ext cx="1249887" cy="2181969"/>
          </a:xfrm>
          <a:custGeom>
            <a:avLst/>
            <a:gdLst>
              <a:gd name="connsiteX0" fmla="*/ 1097511 w 1097511"/>
              <a:gd name="connsiteY0" fmla="*/ 1476 h 2181969"/>
              <a:gd name="connsiteX1" fmla="*/ 84637 w 1097511"/>
              <a:gd name="connsiteY1" fmla="*/ 353169 h 2181969"/>
              <a:gd name="connsiteX2" fmla="*/ 126840 w 1097511"/>
              <a:gd name="connsiteY2" fmla="*/ 2181969 h 218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511" h="2181969">
                <a:moveTo>
                  <a:pt x="1097511" y="1476"/>
                </a:moveTo>
                <a:cubicBezTo>
                  <a:pt x="671963" y="-4385"/>
                  <a:pt x="246415" y="-10246"/>
                  <a:pt x="84637" y="353169"/>
                </a:cubicBezTo>
                <a:cubicBezTo>
                  <a:pt x="-77141" y="716584"/>
                  <a:pt x="24849" y="1449276"/>
                  <a:pt x="126840" y="218196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2253E-2BCA-912F-3F22-CF8AB0C9FCC8}"/>
              </a:ext>
            </a:extLst>
          </p:cNvPr>
          <p:cNvSpPr txBox="1"/>
          <p:nvPr/>
        </p:nvSpPr>
        <p:spPr>
          <a:xfrm>
            <a:off x="7878003" y="5043267"/>
            <a:ext cx="205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PDC Cluster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D044D2-BDF5-D200-9BEC-2669874198FD}"/>
              </a:ext>
            </a:extLst>
          </p:cNvPr>
          <p:cNvSpPr txBox="1"/>
          <p:nvPr/>
        </p:nvSpPr>
        <p:spPr>
          <a:xfrm>
            <a:off x="10535854" y="5067850"/>
            <a:ext cx="205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SDC Cluster 1</a:t>
            </a:r>
          </a:p>
        </p:txBody>
      </p:sp>
    </p:spTree>
    <p:extLst>
      <p:ext uri="{BB962C8B-B14F-4D97-AF65-F5344CB8AC3E}">
        <p14:creationId xmlns:p14="http://schemas.microsoft.com/office/powerpoint/2010/main" val="142596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22E6-9D85-EE54-E816-7A15477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demo will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3266-C5E6-1FD7-0496-336427C9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Automated Application deployment using CI/CD Pipelines</a:t>
            </a:r>
          </a:p>
          <a:p>
            <a:pPr lvl="1"/>
            <a:r>
              <a:rPr lang="en-US" dirty="0"/>
              <a:t>Helm Charts to automate DR scenarios</a:t>
            </a:r>
          </a:p>
          <a:p>
            <a:pPr lvl="1"/>
            <a:r>
              <a:rPr lang="en-US" dirty="0"/>
              <a:t>Pipeline for DR automation</a:t>
            </a:r>
          </a:p>
          <a:p>
            <a:pPr lvl="1"/>
            <a:r>
              <a:rPr lang="en-US" dirty="0"/>
              <a:t>Unplanned failover / Entire cluster failover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6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1FE8-5460-3D3D-F279-96F2A33E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119DA-102F-A261-C02A-C26D6A3C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5817"/>
            <a:ext cx="10515600" cy="292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Illustrate</a:t>
            </a:r>
          </a:p>
          <a:p>
            <a:r>
              <a:rPr lang="en-US" sz="2000" dirty="0"/>
              <a:t>Installed Application</a:t>
            </a:r>
          </a:p>
          <a:p>
            <a:r>
              <a:rPr lang="en-US" sz="2000" dirty="0"/>
              <a:t>Replica Count</a:t>
            </a:r>
          </a:p>
          <a:p>
            <a:r>
              <a:rPr lang="en-US" sz="2000" dirty="0"/>
              <a:t>Storage Class</a:t>
            </a:r>
          </a:p>
          <a:p>
            <a:r>
              <a:rPr lang="en-US" sz="2000" dirty="0"/>
              <a:t>PVCs and Labels</a:t>
            </a:r>
          </a:p>
          <a:p>
            <a:r>
              <a:rPr lang="en-US" sz="2000" dirty="0"/>
              <a:t>Custom Data</a:t>
            </a:r>
          </a:p>
          <a:p>
            <a:r>
              <a:rPr lang="en-US" sz="2000" dirty="0"/>
              <a:t>App Vault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4B416-D885-DCC8-D8C9-E96E272F5EEB}"/>
              </a:ext>
            </a:extLst>
          </p:cNvPr>
          <p:cNvSpPr/>
          <p:nvPr/>
        </p:nvSpPr>
        <p:spPr>
          <a:xfrm>
            <a:off x="5818908" y="1545883"/>
            <a:ext cx="1205346" cy="63363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PDC SBX2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2AA4BD-8EA2-0703-03B8-CD2A87B53586}"/>
              </a:ext>
            </a:extLst>
          </p:cNvPr>
          <p:cNvSpPr/>
          <p:nvPr/>
        </p:nvSpPr>
        <p:spPr>
          <a:xfrm>
            <a:off x="8866908" y="1563301"/>
            <a:ext cx="1205346" cy="63363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>
                <a:solidFill>
                  <a:prstClr val="white"/>
                </a:solidFill>
                <a:latin typeface="Calibri" panose="020F0502020204030204"/>
              </a:rPr>
              <a:t>SDC STG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2F9AC2-8FCC-A810-F57E-221C284A59F0}"/>
              </a:ext>
            </a:extLst>
          </p:cNvPr>
          <p:cNvSpPr/>
          <p:nvPr/>
        </p:nvSpPr>
        <p:spPr>
          <a:xfrm>
            <a:off x="5022272" y="3238399"/>
            <a:ext cx="2798617" cy="7956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Deployed Application 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Replica count n</a:t>
            </a:r>
          </a:p>
          <a:p>
            <a:r>
              <a:rPr lang="en-US" sz="1200" dirty="0">
                <a:solidFill>
                  <a:schemeClr val="tx1"/>
                </a:solidFill>
              </a:rPr>
              <a:t>PVC and Labels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2DA350-E983-5BA4-E719-2EF8E82EE142}"/>
              </a:ext>
            </a:extLst>
          </p:cNvPr>
          <p:cNvSpPr/>
          <p:nvPr/>
        </p:nvSpPr>
        <p:spPr>
          <a:xfrm>
            <a:off x="5022272" y="4152799"/>
            <a:ext cx="2798617" cy="6685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Storage Classes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Custom 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53EC2BF-AA63-A3B5-6AE6-715F1051ACA0}"/>
              </a:ext>
            </a:extLst>
          </p:cNvPr>
          <p:cNvSpPr/>
          <p:nvPr/>
        </p:nvSpPr>
        <p:spPr>
          <a:xfrm>
            <a:off x="9850582" y="106075"/>
            <a:ext cx="2189018" cy="259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Handled through Helm eventually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A9B58C-7036-093E-FD60-0A38EBB5EC1E}"/>
              </a:ext>
            </a:extLst>
          </p:cNvPr>
          <p:cNvSpPr/>
          <p:nvPr/>
        </p:nvSpPr>
        <p:spPr>
          <a:xfrm>
            <a:off x="9850582" y="435012"/>
            <a:ext cx="2189018" cy="259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Illustrations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EA9FAA-6CE5-38A4-2FE9-25CC5AD10609}"/>
              </a:ext>
            </a:extLst>
          </p:cNvPr>
          <p:cNvSpPr/>
          <p:nvPr/>
        </p:nvSpPr>
        <p:spPr>
          <a:xfrm>
            <a:off x="5022272" y="4977825"/>
            <a:ext cx="2798617" cy="6685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Trident Protect versions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Source App Vault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5129ABA-B064-0293-29D2-8B16AB4CF0FC}"/>
              </a:ext>
            </a:extLst>
          </p:cNvPr>
          <p:cNvSpPr/>
          <p:nvPr/>
        </p:nvSpPr>
        <p:spPr>
          <a:xfrm>
            <a:off x="8319653" y="3238399"/>
            <a:ext cx="2798617" cy="7956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Deployed Application 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Replica count to 0</a:t>
            </a:r>
          </a:p>
          <a:p>
            <a:r>
              <a:rPr lang="en-US" sz="1200" dirty="0">
                <a:solidFill>
                  <a:schemeClr val="tx1"/>
                </a:solidFill>
              </a:rPr>
              <a:t>PVC and Labels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10164CA-5274-4ED6-D3CE-3421CB8FA8CE}"/>
              </a:ext>
            </a:extLst>
          </p:cNvPr>
          <p:cNvSpPr/>
          <p:nvPr/>
        </p:nvSpPr>
        <p:spPr>
          <a:xfrm>
            <a:off x="8319653" y="4152799"/>
            <a:ext cx="2798617" cy="6685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Storage Classes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Custom Data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BCC15A8-632B-4B76-7FD4-BE0FDD0EDD86}"/>
              </a:ext>
            </a:extLst>
          </p:cNvPr>
          <p:cNvSpPr/>
          <p:nvPr/>
        </p:nvSpPr>
        <p:spPr>
          <a:xfrm>
            <a:off x="8319653" y="4977825"/>
            <a:ext cx="2798617" cy="6685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Trident Protect versions</a:t>
            </a:r>
          </a:p>
          <a:p>
            <a:r>
              <a:rPr lang="en-US" sz="1200" dirty="0">
                <a:solidFill>
                  <a:schemeClr val="tx1"/>
                </a:solidFill>
              </a:rPr>
              <a:t>Target App Vault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420DE-6F7B-BFDE-2E87-7B21D93AEEB1}"/>
              </a:ext>
            </a:extLst>
          </p:cNvPr>
          <p:cNvSpPr txBox="1"/>
          <p:nvPr/>
        </p:nvSpPr>
        <p:spPr>
          <a:xfrm>
            <a:off x="7024254" y="1657421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B8914-2A29-BE89-E820-FDFA87E3FAB4}"/>
              </a:ext>
            </a:extLst>
          </p:cNvPr>
          <p:cNvSpPr txBox="1"/>
          <p:nvPr/>
        </p:nvSpPr>
        <p:spPr>
          <a:xfrm>
            <a:off x="10117281" y="1695453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Standby</a:t>
            </a:r>
          </a:p>
        </p:txBody>
      </p:sp>
    </p:spTree>
    <p:extLst>
      <p:ext uri="{BB962C8B-B14F-4D97-AF65-F5344CB8AC3E}">
        <p14:creationId xmlns:p14="http://schemas.microsoft.com/office/powerpoint/2010/main" val="68501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1A878-A5F8-4399-FDCD-475FE7C1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DR Protection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B43458-1416-D521-26E6-E2261EF0DD8E}"/>
              </a:ext>
            </a:extLst>
          </p:cNvPr>
          <p:cNvSpPr/>
          <p:nvPr/>
        </p:nvSpPr>
        <p:spPr>
          <a:xfrm>
            <a:off x="2826328" y="2348562"/>
            <a:ext cx="2798617" cy="941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Deploy Trident Protect Manifests in SBX2 - TP Application, Snapshot, Snapshot Schedule (aka App Recovery Schedule)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D9EED51-A730-CEC4-FBDB-776952DEFB1A}"/>
              </a:ext>
            </a:extLst>
          </p:cNvPr>
          <p:cNvSpPr/>
          <p:nvPr/>
        </p:nvSpPr>
        <p:spPr>
          <a:xfrm>
            <a:off x="3562142" y="1530638"/>
            <a:ext cx="1314657" cy="59346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PDC SBX2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BFF3867-2D17-DAE6-2050-DFE07D6ECB89}"/>
              </a:ext>
            </a:extLst>
          </p:cNvPr>
          <p:cNvSpPr/>
          <p:nvPr/>
        </p:nvSpPr>
        <p:spPr>
          <a:xfrm>
            <a:off x="8688323" y="1530638"/>
            <a:ext cx="1314657" cy="59346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SDC STG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FE9C98B-57C4-A8F3-046F-C50DD948BB0F}"/>
              </a:ext>
            </a:extLst>
          </p:cNvPr>
          <p:cNvSpPr/>
          <p:nvPr/>
        </p:nvSpPr>
        <p:spPr>
          <a:xfrm>
            <a:off x="9850582" y="106075"/>
            <a:ext cx="2189018" cy="259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Handled through Helm eventually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339319-99AD-9BC5-FFDB-AB562ECEAAB6}"/>
              </a:ext>
            </a:extLst>
          </p:cNvPr>
          <p:cNvSpPr/>
          <p:nvPr/>
        </p:nvSpPr>
        <p:spPr>
          <a:xfrm>
            <a:off x="2820161" y="3429000"/>
            <a:ext cx="2798617" cy="3532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Volume Snapshots occur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C69A22C-6856-D0B9-F1BB-2FEC3320ADDA}"/>
              </a:ext>
            </a:extLst>
          </p:cNvPr>
          <p:cNvSpPr/>
          <p:nvPr/>
        </p:nvSpPr>
        <p:spPr>
          <a:xfrm>
            <a:off x="8001001" y="3289614"/>
            <a:ext cx="2798617" cy="6697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Deploy Trident Protect Manifests in SDC STG – TP Application Mirror Relationship (AMR)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7D5FB08-2E0D-ECA6-13D5-566BBF7EC239}"/>
              </a:ext>
            </a:extLst>
          </p:cNvPr>
          <p:cNvSpPr/>
          <p:nvPr/>
        </p:nvSpPr>
        <p:spPr>
          <a:xfrm>
            <a:off x="8001001" y="4056746"/>
            <a:ext cx="2798617" cy="7956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AMR in Established State</a:t>
            </a:r>
          </a:p>
          <a:p>
            <a:r>
              <a:rPr lang="en-US" sz="1200" dirty="0">
                <a:solidFill>
                  <a:schemeClr val="tx1"/>
                </a:solidFill>
              </a:rPr>
              <a:t>Replicated PVs</a:t>
            </a:r>
          </a:p>
          <a:p>
            <a:r>
              <a:rPr lang="en-US" sz="1200" dirty="0">
                <a:solidFill>
                  <a:schemeClr val="tx1"/>
                </a:solidFill>
              </a:rPr>
              <a:t>AppVault Contents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DBAEFF6-80EC-2B57-A0C9-4E1EE14A7E56}"/>
              </a:ext>
            </a:extLst>
          </p:cNvPr>
          <p:cNvSpPr/>
          <p:nvPr/>
        </p:nvSpPr>
        <p:spPr>
          <a:xfrm>
            <a:off x="9850582" y="435012"/>
            <a:ext cx="2189018" cy="259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Illustrations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B719301-7113-0F21-E60B-10FCC6561739}"/>
              </a:ext>
            </a:extLst>
          </p:cNvPr>
          <p:cNvSpPr/>
          <p:nvPr/>
        </p:nvSpPr>
        <p:spPr>
          <a:xfrm>
            <a:off x="8001001" y="4949769"/>
            <a:ext cx="2798617" cy="3775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Deploy App with Replica count 0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A0B1316-B52B-D265-83AA-3458C288952A}"/>
              </a:ext>
            </a:extLst>
          </p:cNvPr>
          <p:cNvSpPr/>
          <p:nvPr/>
        </p:nvSpPr>
        <p:spPr>
          <a:xfrm>
            <a:off x="8001001" y="5424784"/>
            <a:ext cx="2798617" cy="37759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Show volume is Read-only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AB705C-9BC6-7F48-7AB6-26E4523F7211}"/>
              </a:ext>
            </a:extLst>
          </p:cNvPr>
          <p:cNvSpPr txBox="1"/>
          <p:nvPr/>
        </p:nvSpPr>
        <p:spPr>
          <a:xfrm>
            <a:off x="5223164" y="169068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87AB43-4F13-31DC-93BF-E2BAB6B0579C}"/>
              </a:ext>
            </a:extLst>
          </p:cNvPr>
          <p:cNvSpPr txBox="1"/>
          <p:nvPr/>
        </p:nvSpPr>
        <p:spPr>
          <a:xfrm>
            <a:off x="10349345" y="169068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Standby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6B51C-B14A-69D4-F206-6E872CAD58E5}"/>
              </a:ext>
            </a:extLst>
          </p:cNvPr>
          <p:cNvSpPr txBox="1"/>
          <p:nvPr/>
        </p:nvSpPr>
        <p:spPr>
          <a:xfrm>
            <a:off x="5618778" y="509629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D475E6-09A8-8F3E-FBF9-8DD83777CF53}"/>
              </a:ext>
            </a:extLst>
          </p:cNvPr>
          <p:cNvSpPr txBox="1"/>
          <p:nvPr/>
        </p:nvSpPr>
        <p:spPr>
          <a:xfrm>
            <a:off x="7496832" y="509629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369C1BE-478A-A587-8570-90F392A8134F}"/>
              </a:ext>
            </a:extLst>
          </p:cNvPr>
          <p:cNvSpPr/>
          <p:nvPr/>
        </p:nvSpPr>
        <p:spPr>
          <a:xfrm>
            <a:off x="6117691" y="4766617"/>
            <a:ext cx="1385155" cy="3767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Repl direction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2CC6F4-E55A-2DED-6EED-3CF90806D27F}"/>
              </a:ext>
            </a:extLst>
          </p:cNvPr>
          <p:cNvSpPr txBox="1"/>
          <p:nvPr/>
        </p:nvSpPr>
        <p:spPr>
          <a:xfrm>
            <a:off x="6195869" y="4352025"/>
            <a:ext cx="180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Replication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310090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6CB68-DDF2-C9B1-AE91-5BEDA72A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815A-7AAF-2F72-38E2-62036E7A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Planned Failover of Individual App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E7D902-16B0-4E10-2F10-4866258F4E10}"/>
              </a:ext>
            </a:extLst>
          </p:cNvPr>
          <p:cNvSpPr/>
          <p:nvPr/>
        </p:nvSpPr>
        <p:spPr>
          <a:xfrm>
            <a:off x="2944850" y="2856202"/>
            <a:ext cx="2798617" cy="586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Take Shutdown Snapshot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Disable App Recovery Schedule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75D2ED4-9A4E-8DBC-6ACA-333FC94B807E}"/>
              </a:ext>
            </a:extLst>
          </p:cNvPr>
          <p:cNvSpPr/>
          <p:nvPr/>
        </p:nvSpPr>
        <p:spPr>
          <a:xfrm>
            <a:off x="3562142" y="1530638"/>
            <a:ext cx="1314657" cy="59346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PDC SBX2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FE0898B-B6E3-7363-0683-D7A5D2C6B792}"/>
              </a:ext>
            </a:extLst>
          </p:cNvPr>
          <p:cNvSpPr/>
          <p:nvPr/>
        </p:nvSpPr>
        <p:spPr>
          <a:xfrm>
            <a:off x="8688323" y="1530638"/>
            <a:ext cx="1314657" cy="59346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SDC STG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566396B-30F2-4D93-B009-6429C0EB8061}"/>
              </a:ext>
            </a:extLst>
          </p:cNvPr>
          <p:cNvSpPr/>
          <p:nvPr/>
        </p:nvSpPr>
        <p:spPr>
          <a:xfrm>
            <a:off x="9850582" y="106075"/>
            <a:ext cx="2189018" cy="259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Handled through Helm eventually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B8DFF9F-9E9A-2C0E-AABD-E217B4788B21}"/>
              </a:ext>
            </a:extLst>
          </p:cNvPr>
          <p:cNvSpPr/>
          <p:nvPr/>
        </p:nvSpPr>
        <p:spPr>
          <a:xfrm>
            <a:off x="2944850" y="3533215"/>
            <a:ext cx="2798617" cy="3979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Shutdown Snapshot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4975635-83D0-63AF-065C-C4918E94591E}"/>
              </a:ext>
            </a:extLst>
          </p:cNvPr>
          <p:cNvSpPr/>
          <p:nvPr/>
        </p:nvSpPr>
        <p:spPr>
          <a:xfrm>
            <a:off x="8000999" y="3219757"/>
            <a:ext cx="2798617" cy="5934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Promote AMR  with Shutdown Snapshot</a:t>
            </a:r>
          </a:p>
          <a:p>
            <a:r>
              <a:rPr lang="en-US" sz="1200" dirty="0">
                <a:solidFill>
                  <a:schemeClr val="tx1"/>
                </a:solidFill>
              </a:rPr>
              <a:t>Scale up Replica Count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CA885CD-B0AF-9E8C-676E-D85C25A4444F}"/>
              </a:ext>
            </a:extLst>
          </p:cNvPr>
          <p:cNvSpPr/>
          <p:nvPr/>
        </p:nvSpPr>
        <p:spPr>
          <a:xfrm>
            <a:off x="9850582" y="435012"/>
            <a:ext cx="2189018" cy="259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Illustrations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5C39968-9D26-073F-F30C-15A24EBD13BE}"/>
              </a:ext>
            </a:extLst>
          </p:cNvPr>
          <p:cNvSpPr/>
          <p:nvPr/>
        </p:nvSpPr>
        <p:spPr>
          <a:xfrm>
            <a:off x="2944851" y="2367699"/>
            <a:ext cx="2798617" cy="397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Scale down App Replica count to 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C20B65-44F5-9D11-3269-E1162C87E6D8}"/>
              </a:ext>
            </a:extLst>
          </p:cNvPr>
          <p:cNvSpPr/>
          <p:nvPr/>
        </p:nvSpPr>
        <p:spPr>
          <a:xfrm>
            <a:off x="8000999" y="2763660"/>
            <a:ext cx="2798617" cy="3570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Shutdown Snapshot replicated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8FA52C-FE54-A0D2-4925-A940EC6AD7E0}"/>
              </a:ext>
            </a:extLst>
          </p:cNvPr>
          <p:cNvSpPr/>
          <p:nvPr/>
        </p:nvSpPr>
        <p:spPr>
          <a:xfrm>
            <a:off x="8000999" y="3928677"/>
            <a:ext cx="2798617" cy="3979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Show volume is Read-write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7846927-D9D3-179A-D426-8F10C903C49B}"/>
              </a:ext>
            </a:extLst>
          </p:cNvPr>
          <p:cNvSpPr/>
          <p:nvPr/>
        </p:nvSpPr>
        <p:spPr>
          <a:xfrm>
            <a:off x="7987143" y="4442079"/>
            <a:ext cx="2798617" cy="10682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Deploy Trident Protect Manifests in SDC STG - TP Application, Snapshot, Snapshot Schedule (aka App Recovery Schedule)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Delete  AMR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0579C-3132-F6C6-7DE6-D6A868A838A4}"/>
              </a:ext>
            </a:extLst>
          </p:cNvPr>
          <p:cNvSpPr txBox="1"/>
          <p:nvPr/>
        </p:nvSpPr>
        <p:spPr>
          <a:xfrm>
            <a:off x="5223164" y="169068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41ABF-BF37-FD3F-BAEC-A9997E3B2738}"/>
              </a:ext>
            </a:extLst>
          </p:cNvPr>
          <p:cNvSpPr txBox="1"/>
          <p:nvPr/>
        </p:nvSpPr>
        <p:spPr>
          <a:xfrm>
            <a:off x="10349345" y="169068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EC380-46EB-9909-1D93-EBAE989ABC72}"/>
              </a:ext>
            </a:extLst>
          </p:cNvPr>
          <p:cNvSpPr txBox="1"/>
          <p:nvPr/>
        </p:nvSpPr>
        <p:spPr>
          <a:xfrm>
            <a:off x="5743467" y="195308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8A033-D5BF-645F-0553-D41F2F1D7E17}"/>
              </a:ext>
            </a:extLst>
          </p:cNvPr>
          <p:cNvSpPr txBox="1"/>
          <p:nvPr/>
        </p:nvSpPr>
        <p:spPr>
          <a:xfrm>
            <a:off x="7391397" y="1939434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0D24F-47E9-CAEE-AF1D-ACAC0C16C038}"/>
              </a:ext>
            </a:extLst>
          </p:cNvPr>
          <p:cNvSpPr txBox="1"/>
          <p:nvPr/>
        </p:nvSpPr>
        <p:spPr>
          <a:xfrm>
            <a:off x="5743467" y="3362202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CDECD-B6B3-AA90-3064-BEB7C22412CF}"/>
              </a:ext>
            </a:extLst>
          </p:cNvPr>
          <p:cNvSpPr txBox="1"/>
          <p:nvPr/>
        </p:nvSpPr>
        <p:spPr>
          <a:xfrm>
            <a:off x="7391397" y="334854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BAC204-E18E-21A8-F448-3C01354A09EA}"/>
              </a:ext>
            </a:extLst>
          </p:cNvPr>
          <p:cNvSpPr txBox="1"/>
          <p:nvPr/>
        </p:nvSpPr>
        <p:spPr>
          <a:xfrm>
            <a:off x="6199906" y="3659908"/>
            <a:ext cx="2170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Replication stops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D95267-5D6C-19F5-75A9-C7DC679EE6B4}"/>
              </a:ext>
            </a:extLst>
          </p:cNvPr>
          <p:cNvCxnSpPr>
            <a:cxnSpLocks/>
          </p:cNvCxnSpPr>
          <p:nvPr/>
        </p:nvCxnSpPr>
        <p:spPr>
          <a:xfrm>
            <a:off x="1219200" y="4360032"/>
            <a:ext cx="10321636" cy="276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865E50-64CF-D1E2-1E72-12196CBC8627}"/>
              </a:ext>
            </a:extLst>
          </p:cNvPr>
          <p:cNvSpPr txBox="1"/>
          <p:nvPr/>
        </p:nvSpPr>
        <p:spPr>
          <a:xfrm>
            <a:off x="512618" y="3798407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Failover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9D7C4-FBF6-7D84-C4D8-B245DDC6AB33}"/>
              </a:ext>
            </a:extLst>
          </p:cNvPr>
          <p:cNvSpPr txBox="1"/>
          <p:nvPr/>
        </p:nvSpPr>
        <p:spPr>
          <a:xfrm>
            <a:off x="512618" y="4557550"/>
            <a:ext cx="211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Re-establish Replication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3E2DD80-4ADD-3EB9-A2E8-78EFF3F727FF}"/>
              </a:ext>
            </a:extLst>
          </p:cNvPr>
          <p:cNvSpPr/>
          <p:nvPr/>
        </p:nvSpPr>
        <p:spPr>
          <a:xfrm>
            <a:off x="2944848" y="5175468"/>
            <a:ext cx="2798617" cy="6697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Deploy Trident Protect Manifests in SBX2 – TP Application Mirror Relationship (AMR)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4AFE10E-0FE8-252E-2D56-63B9AE1A37F4}"/>
              </a:ext>
            </a:extLst>
          </p:cNvPr>
          <p:cNvSpPr/>
          <p:nvPr/>
        </p:nvSpPr>
        <p:spPr>
          <a:xfrm>
            <a:off x="2944848" y="5913099"/>
            <a:ext cx="2798617" cy="3978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AMR in Established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086BC6-727E-01C5-5D7A-B82DF4D2E641}"/>
              </a:ext>
            </a:extLst>
          </p:cNvPr>
          <p:cNvSpPr txBox="1"/>
          <p:nvPr/>
        </p:nvSpPr>
        <p:spPr>
          <a:xfrm>
            <a:off x="5855827" y="5942219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4A863-42E0-8663-94C3-70838D995943}"/>
              </a:ext>
            </a:extLst>
          </p:cNvPr>
          <p:cNvSpPr txBox="1"/>
          <p:nvPr/>
        </p:nvSpPr>
        <p:spPr>
          <a:xfrm>
            <a:off x="7503757" y="592856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689186D-FD80-5568-CA58-FFDA2123B6C9}"/>
              </a:ext>
            </a:extLst>
          </p:cNvPr>
          <p:cNvSpPr/>
          <p:nvPr/>
        </p:nvSpPr>
        <p:spPr>
          <a:xfrm>
            <a:off x="8000999" y="5896622"/>
            <a:ext cx="2798617" cy="3979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Add new data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8CA143C-82F7-B65F-1501-C2402A5A1161}"/>
              </a:ext>
            </a:extLst>
          </p:cNvPr>
          <p:cNvSpPr/>
          <p:nvPr/>
        </p:nvSpPr>
        <p:spPr>
          <a:xfrm>
            <a:off x="2944848" y="6378819"/>
            <a:ext cx="2798617" cy="3978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Show snapshot being replicated</a:t>
            </a: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9298C9B-1082-0D56-6F04-3E2DD1D67610}"/>
              </a:ext>
            </a:extLst>
          </p:cNvPr>
          <p:cNvSpPr/>
          <p:nvPr/>
        </p:nvSpPr>
        <p:spPr>
          <a:xfrm>
            <a:off x="6187645" y="1692867"/>
            <a:ext cx="1385155" cy="3767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Repl direction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FC3E49-48A0-42A8-6869-F64CEE80D060}"/>
              </a:ext>
            </a:extLst>
          </p:cNvPr>
          <p:cNvSpPr txBox="1"/>
          <p:nvPr/>
        </p:nvSpPr>
        <p:spPr>
          <a:xfrm>
            <a:off x="6265823" y="1278275"/>
            <a:ext cx="180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Replication Established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9BFC3C14-E6CE-9690-771A-0ACF3FCEF389}"/>
              </a:ext>
            </a:extLst>
          </p:cNvPr>
          <p:cNvSpPr/>
          <p:nvPr/>
        </p:nvSpPr>
        <p:spPr>
          <a:xfrm>
            <a:off x="6152833" y="5668617"/>
            <a:ext cx="1385155" cy="38487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Repl Direction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AD002A-B1C5-D9BF-8084-7D43F0191D98}"/>
              </a:ext>
            </a:extLst>
          </p:cNvPr>
          <p:cNvSpPr txBox="1"/>
          <p:nvPr/>
        </p:nvSpPr>
        <p:spPr>
          <a:xfrm>
            <a:off x="6306254" y="5189905"/>
            <a:ext cx="217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Replication 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Re-Established</a:t>
            </a:r>
          </a:p>
        </p:txBody>
      </p:sp>
    </p:spTree>
    <p:extLst>
      <p:ext uri="{BB962C8B-B14F-4D97-AF65-F5344CB8AC3E}">
        <p14:creationId xmlns:p14="http://schemas.microsoft.com/office/powerpoint/2010/main" val="291355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550C4-284D-AC82-D57B-00C7AD25C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37C6-3025-97CF-CB42-651EC5FF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Switch back (Planned Failover)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BBD91D-3276-D517-A302-75328ED24B00}"/>
              </a:ext>
            </a:extLst>
          </p:cNvPr>
          <p:cNvSpPr/>
          <p:nvPr/>
        </p:nvSpPr>
        <p:spPr>
          <a:xfrm>
            <a:off x="2944850" y="2856202"/>
            <a:ext cx="2798617" cy="586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Take Shutdown Snapshot</a:t>
            </a:r>
          </a:p>
          <a:p>
            <a:r>
              <a:rPr lang="en-US" sz="1200" dirty="0">
                <a:solidFill>
                  <a:schemeClr val="tx1"/>
                </a:solidFill>
              </a:rPr>
              <a:t>Disable App Recovery Schedule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710F29B-5F29-6257-CEB9-A2A779F2AF0D}"/>
              </a:ext>
            </a:extLst>
          </p:cNvPr>
          <p:cNvSpPr/>
          <p:nvPr/>
        </p:nvSpPr>
        <p:spPr>
          <a:xfrm>
            <a:off x="3562142" y="1530638"/>
            <a:ext cx="1314657" cy="59346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SDC STG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3B8F03-E33E-68BE-0EB9-102FFD944C4C}"/>
              </a:ext>
            </a:extLst>
          </p:cNvPr>
          <p:cNvSpPr/>
          <p:nvPr/>
        </p:nvSpPr>
        <p:spPr>
          <a:xfrm>
            <a:off x="8688323" y="1530638"/>
            <a:ext cx="1314657" cy="59346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PDC SBX2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9BA30B1-AB55-60B4-20FD-3318097C74BC}"/>
              </a:ext>
            </a:extLst>
          </p:cNvPr>
          <p:cNvSpPr/>
          <p:nvPr/>
        </p:nvSpPr>
        <p:spPr>
          <a:xfrm>
            <a:off x="9850582" y="106075"/>
            <a:ext cx="2189018" cy="2590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Handled through Helm eventually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CD621A1-4A03-353C-D7E5-7CDF5AACE9B4}"/>
              </a:ext>
            </a:extLst>
          </p:cNvPr>
          <p:cNvSpPr/>
          <p:nvPr/>
        </p:nvSpPr>
        <p:spPr>
          <a:xfrm>
            <a:off x="2944850" y="3533215"/>
            <a:ext cx="2798617" cy="3979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Shutdown Snapshot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94E8030-DE4B-3AD2-88A2-1F1848EC8928}"/>
              </a:ext>
            </a:extLst>
          </p:cNvPr>
          <p:cNvSpPr/>
          <p:nvPr/>
        </p:nvSpPr>
        <p:spPr>
          <a:xfrm>
            <a:off x="8000999" y="3219757"/>
            <a:ext cx="2798617" cy="5934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Promote AMR  with Shutdown Snapshot</a:t>
            </a:r>
          </a:p>
          <a:p>
            <a:r>
              <a:rPr lang="en-US" sz="1200" dirty="0">
                <a:solidFill>
                  <a:schemeClr val="tx1"/>
                </a:solidFill>
              </a:rPr>
              <a:t>Scale up Replica Count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FD8457-6495-FD6A-9E15-9BDC4A79C48B}"/>
              </a:ext>
            </a:extLst>
          </p:cNvPr>
          <p:cNvSpPr/>
          <p:nvPr/>
        </p:nvSpPr>
        <p:spPr>
          <a:xfrm>
            <a:off x="9850582" y="435012"/>
            <a:ext cx="2189018" cy="2590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Illustrations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F74642-106C-3B76-8ECA-096D9E96537D}"/>
              </a:ext>
            </a:extLst>
          </p:cNvPr>
          <p:cNvSpPr/>
          <p:nvPr/>
        </p:nvSpPr>
        <p:spPr>
          <a:xfrm>
            <a:off x="2944851" y="2367699"/>
            <a:ext cx="2798617" cy="3979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Scale down App Replica count to 0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F1E327-BD2D-322F-F5D1-B056D4365C92}"/>
              </a:ext>
            </a:extLst>
          </p:cNvPr>
          <p:cNvSpPr/>
          <p:nvPr/>
        </p:nvSpPr>
        <p:spPr>
          <a:xfrm>
            <a:off x="8000999" y="2763660"/>
            <a:ext cx="2798617" cy="35706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Shutdown Snapshot replicated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986B6D-1013-0A47-E1EB-FDA9A8317CBE}"/>
              </a:ext>
            </a:extLst>
          </p:cNvPr>
          <p:cNvSpPr/>
          <p:nvPr/>
        </p:nvSpPr>
        <p:spPr>
          <a:xfrm>
            <a:off x="8000999" y="3928677"/>
            <a:ext cx="2798617" cy="3979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Show volume is Read-write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BBEBC8-F089-3694-5A05-BFB1E644F2D4}"/>
              </a:ext>
            </a:extLst>
          </p:cNvPr>
          <p:cNvSpPr/>
          <p:nvPr/>
        </p:nvSpPr>
        <p:spPr>
          <a:xfrm>
            <a:off x="7987143" y="4442079"/>
            <a:ext cx="2798617" cy="10682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Deploy Trident Protect Manifests in PDC SBX2 - TP Application, Snapshot, Snapshot Schedule (aka App Recovery Schedule)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Delete  AMR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BD303-A517-4342-A367-27B79E923EF0}"/>
              </a:ext>
            </a:extLst>
          </p:cNvPr>
          <p:cNvSpPr txBox="1"/>
          <p:nvPr/>
        </p:nvSpPr>
        <p:spPr>
          <a:xfrm>
            <a:off x="5223164" y="169068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7CB5A-2B1A-AC59-B50E-D4104BCC361D}"/>
              </a:ext>
            </a:extLst>
          </p:cNvPr>
          <p:cNvSpPr txBox="1"/>
          <p:nvPr/>
        </p:nvSpPr>
        <p:spPr>
          <a:xfrm>
            <a:off x="10349345" y="169068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Standby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B849A-24E1-3A72-5C4C-AB1B1A6A6394}"/>
              </a:ext>
            </a:extLst>
          </p:cNvPr>
          <p:cNvSpPr txBox="1"/>
          <p:nvPr/>
        </p:nvSpPr>
        <p:spPr>
          <a:xfrm>
            <a:off x="5743467" y="195308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B023D-76AC-B118-F8C5-348DFDB148D5}"/>
              </a:ext>
            </a:extLst>
          </p:cNvPr>
          <p:cNvSpPr txBox="1"/>
          <p:nvPr/>
        </p:nvSpPr>
        <p:spPr>
          <a:xfrm>
            <a:off x="7391397" y="1939434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2226AC-20F1-D79D-0AC5-569B966986BF}"/>
              </a:ext>
            </a:extLst>
          </p:cNvPr>
          <p:cNvSpPr txBox="1"/>
          <p:nvPr/>
        </p:nvSpPr>
        <p:spPr>
          <a:xfrm>
            <a:off x="5743467" y="3362202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21AA9-9F2D-FF2B-B2F6-6B29F018C466}"/>
              </a:ext>
            </a:extLst>
          </p:cNvPr>
          <p:cNvSpPr txBox="1"/>
          <p:nvPr/>
        </p:nvSpPr>
        <p:spPr>
          <a:xfrm>
            <a:off x="7391397" y="3348548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F2370-6ED7-69A6-4583-A2F0CFB5117A}"/>
              </a:ext>
            </a:extLst>
          </p:cNvPr>
          <p:cNvSpPr txBox="1"/>
          <p:nvPr/>
        </p:nvSpPr>
        <p:spPr>
          <a:xfrm>
            <a:off x="6199906" y="3659908"/>
            <a:ext cx="2170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Replication stops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638499-7A75-ED84-AE5C-10C22FB6E824}"/>
              </a:ext>
            </a:extLst>
          </p:cNvPr>
          <p:cNvCxnSpPr>
            <a:cxnSpLocks/>
          </p:cNvCxnSpPr>
          <p:nvPr/>
        </p:nvCxnSpPr>
        <p:spPr>
          <a:xfrm>
            <a:off x="1219200" y="4360032"/>
            <a:ext cx="10321636" cy="2766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739B10F-0130-0708-4AFD-CDDA58291C2A}"/>
              </a:ext>
            </a:extLst>
          </p:cNvPr>
          <p:cNvSpPr txBox="1"/>
          <p:nvPr/>
        </p:nvSpPr>
        <p:spPr>
          <a:xfrm>
            <a:off x="512618" y="3798407"/>
            <a:ext cx="211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Failover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92DD03-0EBF-252C-7780-0A89D73AC865}"/>
              </a:ext>
            </a:extLst>
          </p:cNvPr>
          <p:cNvSpPr txBox="1"/>
          <p:nvPr/>
        </p:nvSpPr>
        <p:spPr>
          <a:xfrm>
            <a:off x="512618" y="4557550"/>
            <a:ext cx="211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Re-establish Replication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83FE344-5544-1D8A-BF43-C12CC97F0CF4}"/>
              </a:ext>
            </a:extLst>
          </p:cNvPr>
          <p:cNvSpPr/>
          <p:nvPr/>
        </p:nvSpPr>
        <p:spPr>
          <a:xfrm>
            <a:off x="2944848" y="5175468"/>
            <a:ext cx="2798617" cy="6697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Deploy Trident Protect Manifests in SBX2 – TP Application Mirror Relationship (AMR)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6CE973F-60F9-C644-96C8-6B95E49F7AB5}"/>
              </a:ext>
            </a:extLst>
          </p:cNvPr>
          <p:cNvSpPr/>
          <p:nvPr/>
        </p:nvSpPr>
        <p:spPr>
          <a:xfrm>
            <a:off x="2944848" y="5913099"/>
            <a:ext cx="2798617" cy="3978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AMR in Established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1A98C2-61D3-95AF-B60E-E27B4C026581}"/>
              </a:ext>
            </a:extLst>
          </p:cNvPr>
          <p:cNvSpPr txBox="1"/>
          <p:nvPr/>
        </p:nvSpPr>
        <p:spPr>
          <a:xfrm>
            <a:off x="5855827" y="5942219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6173-96FF-ECA1-4DC2-5A260DD6C3F6}"/>
              </a:ext>
            </a:extLst>
          </p:cNvPr>
          <p:cNvSpPr txBox="1"/>
          <p:nvPr/>
        </p:nvSpPr>
        <p:spPr>
          <a:xfrm>
            <a:off x="7503757" y="5928565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RW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F8D2EF7-55B7-EEDF-EE6B-BB67A702BCD6}"/>
              </a:ext>
            </a:extLst>
          </p:cNvPr>
          <p:cNvSpPr/>
          <p:nvPr/>
        </p:nvSpPr>
        <p:spPr>
          <a:xfrm>
            <a:off x="8000999" y="5896622"/>
            <a:ext cx="2798617" cy="3979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Add new data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9FF77E5-A252-50CD-B497-D91E067135D9}"/>
              </a:ext>
            </a:extLst>
          </p:cNvPr>
          <p:cNvSpPr/>
          <p:nvPr/>
        </p:nvSpPr>
        <p:spPr>
          <a:xfrm>
            <a:off x="2944848" y="6378819"/>
            <a:ext cx="2798617" cy="3978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Show snapshot being replicated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3BFED56-D39D-A6EF-489F-D7BDD083D889}"/>
              </a:ext>
            </a:extLst>
          </p:cNvPr>
          <p:cNvSpPr/>
          <p:nvPr/>
        </p:nvSpPr>
        <p:spPr>
          <a:xfrm>
            <a:off x="6187645" y="1692867"/>
            <a:ext cx="1385155" cy="37675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Repl direction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82070-6D20-47FE-418F-5B0164F8EFA8}"/>
              </a:ext>
            </a:extLst>
          </p:cNvPr>
          <p:cNvSpPr txBox="1"/>
          <p:nvPr/>
        </p:nvSpPr>
        <p:spPr>
          <a:xfrm>
            <a:off x="6265823" y="1278275"/>
            <a:ext cx="1805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Replication Established</a:t>
            </a: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72A81356-E8E3-8D53-7C57-FD3285CF5643}"/>
              </a:ext>
            </a:extLst>
          </p:cNvPr>
          <p:cNvSpPr/>
          <p:nvPr/>
        </p:nvSpPr>
        <p:spPr>
          <a:xfrm>
            <a:off x="6152833" y="5668617"/>
            <a:ext cx="1385155" cy="384870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Repl Direction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02C86D-8374-94E6-78EB-7A1E35109307}"/>
              </a:ext>
            </a:extLst>
          </p:cNvPr>
          <p:cNvSpPr txBox="1"/>
          <p:nvPr/>
        </p:nvSpPr>
        <p:spPr>
          <a:xfrm>
            <a:off x="6306254" y="5189905"/>
            <a:ext cx="2170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Replication 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Re-Established</a:t>
            </a:r>
          </a:p>
        </p:txBody>
      </p:sp>
    </p:spTree>
    <p:extLst>
      <p:ext uri="{BB962C8B-B14F-4D97-AF65-F5344CB8AC3E}">
        <p14:creationId xmlns:p14="http://schemas.microsoft.com/office/powerpoint/2010/main" val="209967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D119-06CF-1970-3514-E6867859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E9CE-E54F-610A-3F3A-DABAE88F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2A6F-6716-17E7-5710-EB734B1B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Trident Protect: Application Manifest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9498-8AA5-5374-71D6-EDA867F9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5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6848BD6EA3004F8F857A8E2E47D0B9" ma:contentTypeVersion="13" ma:contentTypeDescription="Create a new document." ma:contentTypeScope="" ma:versionID="1873d7b35d0e1e1cb7d32d80fb0f52a4">
  <xsd:schema xmlns:xsd="http://www.w3.org/2001/XMLSchema" xmlns:xs="http://www.w3.org/2001/XMLSchema" xmlns:p="http://schemas.microsoft.com/office/2006/metadata/properties" xmlns:ns1="http://schemas.microsoft.com/sharepoint/v3" xmlns:ns2="fe8463b8-a7a7-4b5e-89d1-613e2ef0c8b5" xmlns:ns3="a7b0586b-6ee9-462c-a5dd-d6ee6710be22" targetNamespace="http://schemas.microsoft.com/office/2006/metadata/properties" ma:root="true" ma:fieldsID="0ad99b211debd770a01c9b13171bbb28" ns1:_="" ns2:_="" ns3:_="">
    <xsd:import namespace="http://schemas.microsoft.com/sharepoint/v3"/>
    <xsd:import namespace="fe8463b8-a7a7-4b5e-89d1-613e2ef0c8b5"/>
    <xsd:import namespace="a7b0586b-6ee9-462c-a5dd-d6ee6710b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SessionSumma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463b8-a7a7-4b5e-89d1-613e2ef0c8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SessionSummary" ma:index="20" nillable="true" ma:displayName="Session Summary" ma:description="about training session" ma:format="Dropdown" ma:internalName="SessionSummary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0586b-6ee9-462c-a5dd-d6ee6710be2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SessionSummary xmlns="fe8463b8-a7a7-4b5e-89d1-613e2ef0c8b5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AC3B37-4B3C-42F0-9C4B-7275CA9A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8463b8-a7a7-4b5e-89d1-613e2ef0c8b5"/>
    <ds:schemaRef ds:uri="a7b0586b-6ee9-462c-a5dd-d6ee6710b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E0D9F8-6EA9-43A2-9479-A9D37C700CE5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a7b0586b-6ee9-462c-a5dd-d6ee6710be22"/>
    <ds:schemaRef ds:uri="http://schemas.openxmlformats.org/package/2006/metadata/core-properties"/>
    <ds:schemaRef ds:uri="fe8463b8-a7a7-4b5e-89d1-613e2ef0c8b5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3297A1D-2F95-4C00-BBE0-8BAB038CC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10684</TotalTime>
  <Words>561</Words>
  <Application>Microsoft Macintosh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Container DR Scenarios using Trident Protect  – Recorded walkthroughs</vt:lpstr>
      <vt:lpstr>Objective</vt:lpstr>
      <vt:lpstr>What the demo will NOT cover</vt:lpstr>
      <vt:lpstr>Installed Application</vt:lpstr>
      <vt:lpstr>Scenario 1: DR Protection</vt:lpstr>
      <vt:lpstr>Scenario 2: Planned Failover of Individual App</vt:lpstr>
      <vt:lpstr>Scenario 3: Switch back (Planned Failover)</vt:lpstr>
      <vt:lpstr>References</vt:lpstr>
      <vt:lpstr>Trident Protect: Application Manifest</vt:lpstr>
      <vt:lpstr>Trident Protect: Snapshot Schedule</vt:lpstr>
      <vt:lpstr>Trident Protect: AppVault Content</vt:lpstr>
      <vt:lpstr>Trident Protect: Application Mirror Relationship (AMR)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Karthik Sivakumar</cp:lastModifiedBy>
  <cp:revision>1</cp:revision>
  <dcterms:created xsi:type="dcterms:W3CDTF">2025-07-30T13:49:03Z</dcterms:created>
  <dcterms:modified xsi:type="dcterms:W3CDTF">2025-08-06T23:54:01Z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0x010100C56848BD6EA3004F8F857A8E2E47D0B9</vt:lpwstr>
  </property>
</Properties>
</file>