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B89EE-E31A-E547-A6C9-941AC95C61E7}" v="13" dt="2025-08-05T20:50:08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39" autoAdjust="0"/>
    <p:restoredTop sz="94660"/>
  </p:normalViewPr>
  <p:slideViewPr>
    <p:cSldViewPr snapToGrid="0">
      <p:cViewPr>
        <p:scale>
          <a:sx n="93" d="100"/>
          <a:sy n="93" d="100"/>
        </p:scale>
        <p:origin x="2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Sivakumar" userId="d3748cf4-4900-421c-aeda-6ed559f06973" providerId="ADAL" clId="{0F2B89EE-E31A-E547-A6C9-941AC95C61E7}"/>
    <pc:docChg chg="undo custSel addSld modSld">
      <pc:chgData name="Karthik Sivakumar" userId="d3748cf4-4900-421c-aeda-6ed559f06973" providerId="ADAL" clId="{0F2B89EE-E31A-E547-A6C9-941AC95C61E7}" dt="2025-08-05T20:50:36.932" v="1103" actId="20577"/>
      <pc:docMkLst>
        <pc:docMk/>
      </pc:docMkLst>
      <pc:sldChg chg="modSp mod">
        <pc:chgData name="Karthik Sivakumar" userId="d3748cf4-4900-421c-aeda-6ed559f06973" providerId="ADAL" clId="{0F2B89EE-E31A-E547-A6C9-941AC95C61E7}" dt="2025-07-30T13:49:46.923" v="61" actId="20577"/>
        <pc:sldMkLst>
          <pc:docMk/>
          <pc:sldMk cId="109857222" sldId="256"/>
        </pc:sldMkLst>
        <pc:spChg chg="mod">
          <ac:chgData name="Karthik Sivakumar" userId="d3748cf4-4900-421c-aeda-6ed559f06973" providerId="ADAL" clId="{0F2B89EE-E31A-E547-A6C9-941AC95C61E7}" dt="2025-07-30T13:49:46.923" v="6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 mod">
        <pc:chgData name="Karthik Sivakumar" userId="d3748cf4-4900-421c-aeda-6ed559f06973" providerId="ADAL" clId="{0F2B89EE-E31A-E547-A6C9-941AC95C61E7}" dt="2025-08-05T20:50:36.932" v="1103" actId="20577"/>
        <pc:sldMkLst>
          <pc:docMk/>
          <pc:sldMk cId="1425961302" sldId="257"/>
        </pc:sldMkLst>
        <pc:spChg chg="mod">
          <ac:chgData name="Karthik Sivakumar" userId="d3748cf4-4900-421c-aeda-6ed559f06973" providerId="ADAL" clId="{0F2B89EE-E31A-E547-A6C9-941AC95C61E7}" dt="2025-07-30T13:50:00.185" v="78" actId="20577"/>
          <ac:spMkLst>
            <pc:docMk/>
            <pc:sldMk cId="1425961302" sldId="257"/>
            <ac:spMk id="2" creationId="{AD178A35-8CFD-4D02-0E05-5B44C74856C5}"/>
          </ac:spMkLst>
        </pc:spChg>
        <pc:spChg chg="mod">
          <ac:chgData name="Karthik Sivakumar" userId="d3748cf4-4900-421c-aeda-6ed559f06973" providerId="ADAL" clId="{0F2B89EE-E31A-E547-A6C9-941AC95C61E7}" dt="2025-08-05T20:50:36.932" v="1103" actId="20577"/>
          <ac:spMkLst>
            <pc:docMk/>
            <pc:sldMk cId="1425961302" sldId="257"/>
            <ac:spMk id="3" creationId="{385C7EEA-1BA5-1C4B-FC56-263E063ABA2D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4" creationId="{764D10B0-F111-DE5C-74E2-EF6DC77C67B7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6" creationId="{5669D13E-F02C-C6D4-B877-809DCA8E0EDE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7" creationId="{FAACD2DB-64B4-4722-6F97-78D07C1AD9D3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9" creationId="{F651A1FA-6984-FD3B-BEE7-055479066B02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0" creationId="{86B993D1-EB54-D05C-0343-F9E8C0203FCC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2" creationId="{8A81B1B4-5470-82DD-8AB1-3FEA15021FB2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3" creationId="{6DBDD3C6-840E-EA24-E90B-EDA29935B63E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4" creationId="{C724C4D3-FE5B-B888-86F2-04FCE453B642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5" creationId="{EC230790-34AF-BA49-492A-46B8FAC1A00F}"/>
          </ac:spMkLst>
        </pc:spChg>
        <pc:spChg chg="add mod">
          <ac:chgData name="Karthik Sivakumar" userId="d3748cf4-4900-421c-aeda-6ed559f06973" providerId="ADAL" clId="{0F2B89EE-E31A-E547-A6C9-941AC95C61E7}" dt="2025-08-05T17:07:02.464" v="577"/>
          <ac:spMkLst>
            <pc:docMk/>
            <pc:sldMk cId="1425961302" sldId="257"/>
            <ac:spMk id="16" creationId="{08A3C160-FB5F-4155-4C2E-859165BC8A40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17" creationId="{8C49D341-4EB2-D694-A261-1794F238DC21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19" creationId="{50D9D7DA-F6B1-E1A7-6A4A-5EB163162A09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0" creationId="{4B5CDECE-C938-0AA4-DB03-757FC6FF047B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1" creationId="{9EE59660-5794-468A-44A1-345BC5075328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2" creationId="{CF444B0F-7884-3351-2FF1-EC4B7C0CCD5A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5" creationId="{40A510CC-7034-E043-1E62-DBA291ACBB59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6" creationId="{0F1BDBD8-437F-7B1C-FB01-AAB842A043C3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7" creationId="{A8E3A044-4B06-44C1-239C-D8FED1311193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8" creationId="{4AF1A13F-73A3-2D63-DEE3-BAC89EA37BF7}"/>
          </ac:spMkLst>
        </pc:spChg>
        <pc:spChg chg="add mod">
          <ac:chgData name="Karthik Sivakumar" userId="d3748cf4-4900-421c-aeda-6ed559f06973" providerId="ADAL" clId="{0F2B89EE-E31A-E547-A6C9-941AC95C61E7}" dt="2025-08-05T17:07:07.151" v="578"/>
          <ac:spMkLst>
            <pc:docMk/>
            <pc:sldMk cId="1425961302" sldId="257"/>
            <ac:spMk id="29" creationId="{4D5C2F8A-30A4-3F7E-D5E5-B888F1EB9DE3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0" creationId="{77B365D6-F2E1-D182-66C3-E2DDAE8D0F69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1" creationId="{F998D433-D11E-2E59-A23C-07E3E6CB5A14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2" creationId="{A24F0FB1-CCC5-449F-766E-D90B7ED27D04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4" creationId="{05A0D812-9F5F-66F7-E9F6-FCAFAAB15B1A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6" creationId="{44E4715B-55C1-CE48-5F0E-8E448C0E1A31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7" creationId="{8BF942F9-A18E-DE8A-DCB0-CBF1C0792D7C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38" creationId="{C6F6D89B-99CC-1019-1E9A-171037D6DB42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40" creationId="{A4C23DDC-B349-5E6D-FA34-E188447E1FE0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41" creationId="{C21BE33E-2F23-1774-D385-CBAC49CD67A1}"/>
          </ac:spMkLst>
        </pc:spChg>
        <pc:spChg chg="add mod">
          <ac:chgData name="Karthik Sivakumar" userId="d3748cf4-4900-421c-aeda-6ed559f06973" providerId="ADAL" clId="{0F2B89EE-E31A-E547-A6C9-941AC95C61E7}" dt="2025-08-05T17:07:14.063" v="579"/>
          <ac:spMkLst>
            <pc:docMk/>
            <pc:sldMk cId="1425961302" sldId="257"/>
            <ac:spMk id="42" creationId="{65F6E1F5-15B9-E149-AC78-0A825B3F1065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4" creationId="{CC95DF7F-852B-93BB-B21E-F75E6A2D63B6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5" creationId="{346896E2-B38E-5238-46F9-6ABE6ACF5891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6" creationId="{0E9AB994-9ACA-2541-907A-B240AFF364F3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7" creationId="{5C9DD526-CBDB-288D-4FB0-BE8361EAD465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48" creationId="{BCE1B858-89C8-EA30-EB15-A1C2C9FAFF51}"/>
          </ac:spMkLst>
        </pc:spChg>
        <pc:spChg chg="add mod">
          <ac:chgData name="Karthik Sivakumar" userId="d3748cf4-4900-421c-aeda-6ed559f06973" providerId="ADAL" clId="{0F2B89EE-E31A-E547-A6C9-941AC95C61E7}" dt="2025-08-05T17:08:24.732" v="605" actId="1076"/>
          <ac:spMkLst>
            <pc:docMk/>
            <pc:sldMk cId="1425961302" sldId="257"/>
            <ac:spMk id="49" creationId="{6E8EFD10-9F91-5214-62A5-740755DB925E}"/>
          </ac:spMkLst>
        </pc:spChg>
        <pc:spChg chg="add del mod">
          <ac:chgData name="Karthik Sivakumar" userId="d3748cf4-4900-421c-aeda-6ed559f06973" providerId="ADAL" clId="{0F2B89EE-E31A-E547-A6C9-941AC95C61E7}" dt="2025-08-05T17:08:21.764" v="604" actId="478"/>
          <ac:spMkLst>
            <pc:docMk/>
            <pc:sldMk cId="1425961302" sldId="257"/>
            <ac:spMk id="50" creationId="{DE54EE18-4741-E289-8F54-A0DF3A24062B}"/>
          </ac:spMkLst>
        </pc:spChg>
        <pc:spChg chg="add mod">
          <ac:chgData name="Karthik Sivakumar" userId="d3748cf4-4900-421c-aeda-6ed559f06973" providerId="ADAL" clId="{0F2B89EE-E31A-E547-A6C9-941AC95C61E7}" dt="2025-08-05T17:07:24.114" v="581" actId="1076"/>
          <ac:spMkLst>
            <pc:docMk/>
            <pc:sldMk cId="1425961302" sldId="257"/>
            <ac:spMk id="51" creationId="{753B97E3-5BA9-AEA0-D0AC-DCD398EFD4D9}"/>
          </ac:spMkLst>
        </pc:spChg>
        <pc:spChg chg="add mod">
          <ac:chgData name="Karthik Sivakumar" userId="d3748cf4-4900-421c-aeda-6ed559f06973" providerId="ADAL" clId="{0F2B89EE-E31A-E547-A6C9-941AC95C61E7}" dt="2025-08-05T17:09:11.821" v="624" actId="1076"/>
          <ac:spMkLst>
            <pc:docMk/>
            <pc:sldMk cId="1425961302" sldId="257"/>
            <ac:spMk id="52" creationId="{9850EAFF-29E1-96D1-AC8E-95F51AD7455A}"/>
          </ac:spMkLst>
        </pc:spChg>
        <pc:spChg chg="mod">
          <ac:chgData name="Karthik Sivakumar" userId="d3748cf4-4900-421c-aeda-6ed559f06973" providerId="ADAL" clId="{0F2B89EE-E31A-E547-A6C9-941AC95C61E7}" dt="2025-08-05T17:08:04.176" v="598" actId="1076"/>
          <ac:spMkLst>
            <pc:docMk/>
            <pc:sldMk cId="1425961302" sldId="257"/>
            <ac:spMk id="54" creationId="{3D268C99-CAF9-6A9D-2E06-CDE1951F3F15}"/>
          </ac:spMkLst>
        </pc:spChg>
        <pc:spChg chg="add mod">
          <ac:chgData name="Karthik Sivakumar" userId="d3748cf4-4900-421c-aeda-6ed559f06973" providerId="ADAL" clId="{0F2B89EE-E31A-E547-A6C9-941AC95C61E7}" dt="2025-08-05T17:07:40.176" v="587" actId="1076"/>
          <ac:spMkLst>
            <pc:docMk/>
            <pc:sldMk cId="1425961302" sldId="257"/>
            <ac:spMk id="55" creationId="{F112AA72-567D-0701-9BB2-0AB81A9A8C3F}"/>
          </ac:spMkLst>
        </pc:spChg>
        <pc:spChg chg="add mod">
          <ac:chgData name="Karthik Sivakumar" userId="d3748cf4-4900-421c-aeda-6ed559f06973" providerId="ADAL" clId="{0F2B89EE-E31A-E547-A6C9-941AC95C61E7}" dt="2025-08-05T17:08:46.709" v="617" actId="1038"/>
          <ac:spMkLst>
            <pc:docMk/>
            <pc:sldMk cId="1425961302" sldId="257"/>
            <ac:spMk id="56" creationId="{1E2BF586-6315-F5A3-3E04-885B347FEAC5}"/>
          </ac:spMkLst>
        </pc:spChg>
        <pc:spChg chg="add mod">
          <ac:chgData name="Karthik Sivakumar" userId="d3748cf4-4900-421c-aeda-6ed559f06973" providerId="ADAL" clId="{0F2B89EE-E31A-E547-A6C9-941AC95C61E7}" dt="2025-08-05T17:08:59.666" v="623" actId="1076"/>
          <ac:spMkLst>
            <pc:docMk/>
            <pc:sldMk cId="1425961302" sldId="257"/>
            <ac:spMk id="57" creationId="{FEE9BF4E-E998-643E-C6C4-F54A3783540B}"/>
          </ac:spMkLst>
        </pc:spChg>
        <pc:spChg chg="add mod">
          <ac:chgData name="Karthik Sivakumar" userId="d3748cf4-4900-421c-aeda-6ed559f06973" providerId="ADAL" clId="{0F2B89EE-E31A-E547-A6C9-941AC95C61E7}" dt="2025-08-05T17:08:59.666" v="623" actId="1076"/>
          <ac:spMkLst>
            <pc:docMk/>
            <pc:sldMk cId="1425961302" sldId="257"/>
            <ac:spMk id="58" creationId="{6855D0B1-069E-2AC2-CD7F-052357DF7ED0}"/>
          </ac:spMkLst>
        </pc:spChg>
        <pc:spChg chg="add mod">
          <ac:chgData name="Karthik Sivakumar" userId="d3748cf4-4900-421c-aeda-6ed559f06973" providerId="ADAL" clId="{0F2B89EE-E31A-E547-A6C9-941AC95C61E7}" dt="2025-08-05T17:10:38.221" v="720" actId="692"/>
          <ac:spMkLst>
            <pc:docMk/>
            <pc:sldMk cId="1425961302" sldId="257"/>
            <ac:spMk id="59" creationId="{E25D7A1B-96EA-79D7-457E-6748014AD14F}"/>
          </ac:spMkLst>
        </pc:spChg>
        <pc:spChg chg="add del mod">
          <ac:chgData name="Karthik Sivakumar" userId="d3748cf4-4900-421c-aeda-6ed559f06973" providerId="ADAL" clId="{0F2B89EE-E31A-E547-A6C9-941AC95C61E7}" dt="2025-08-05T17:11:14.637" v="723" actId="478"/>
          <ac:spMkLst>
            <pc:docMk/>
            <pc:sldMk cId="1425961302" sldId="257"/>
            <ac:spMk id="60" creationId="{6D2277CB-1C61-2E24-F937-60468CB57333}"/>
          </ac:spMkLst>
        </pc:spChg>
        <pc:spChg chg="add mod">
          <ac:chgData name="Karthik Sivakumar" userId="d3748cf4-4900-421c-aeda-6ed559f06973" providerId="ADAL" clId="{0F2B89EE-E31A-E547-A6C9-941AC95C61E7}" dt="2025-08-05T17:11:41.585" v="730" actId="14100"/>
          <ac:spMkLst>
            <pc:docMk/>
            <pc:sldMk cId="1425961302" sldId="257"/>
            <ac:spMk id="61" creationId="{BF0AE79E-F091-11C0-50C8-8C2DC2229DD2}"/>
          </ac:spMkLst>
        </pc:spChg>
        <pc:spChg chg="add mod">
          <ac:chgData name="Karthik Sivakumar" userId="d3748cf4-4900-421c-aeda-6ed559f06973" providerId="ADAL" clId="{0F2B89EE-E31A-E547-A6C9-941AC95C61E7}" dt="2025-08-05T17:12:17.299" v="748" actId="404"/>
          <ac:spMkLst>
            <pc:docMk/>
            <pc:sldMk cId="1425961302" sldId="257"/>
            <ac:spMk id="62" creationId="{82D2253E-2BCA-912F-3F22-CF8AB0C9FCC8}"/>
          </ac:spMkLst>
        </pc:spChg>
        <pc:spChg chg="add mod">
          <ac:chgData name="Karthik Sivakumar" userId="d3748cf4-4900-421c-aeda-6ed559f06973" providerId="ADAL" clId="{0F2B89EE-E31A-E547-A6C9-941AC95C61E7}" dt="2025-08-05T17:12:33.998" v="785" actId="1076"/>
          <ac:spMkLst>
            <pc:docMk/>
            <pc:sldMk cId="1425961302" sldId="257"/>
            <ac:spMk id="63" creationId="{6BD044D2-BDF5-D200-9BEC-2669874198FD}"/>
          </ac:spMkLst>
        </pc:spChg>
      </pc:sldChg>
      <pc:sldChg chg="modSp new mod">
        <pc:chgData name="Karthik Sivakumar" userId="d3748cf4-4900-421c-aeda-6ed559f06973" providerId="ADAL" clId="{0F2B89EE-E31A-E547-A6C9-941AC95C61E7}" dt="2025-08-05T20:50:11.513" v="1083" actId="20577"/>
        <pc:sldMkLst>
          <pc:docMk/>
          <pc:sldMk cId="926262131" sldId="258"/>
        </pc:sldMkLst>
        <pc:spChg chg="mod">
          <ac:chgData name="Karthik Sivakumar" userId="d3748cf4-4900-421c-aeda-6ed559f06973" providerId="ADAL" clId="{0F2B89EE-E31A-E547-A6C9-941AC95C61E7}" dt="2025-08-05T20:50:01.161" v="1079" actId="20577"/>
          <ac:spMkLst>
            <pc:docMk/>
            <pc:sldMk cId="926262131" sldId="258"/>
            <ac:spMk id="2" creationId="{066B22E6-9D85-EE54-E816-7A1547729912}"/>
          </ac:spMkLst>
        </pc:spChg>
        <pc:spChg chg="mod">
          <ac:chgData name="Karthik Sivakumar" userId="d3748cf4-4900-421c-aeda-6ed559f06973" providerId="ADAL" clId="{0F2B89EE-E31A-E547-A6C9-941AC95C61E7}" dt="2025-08-05T20:50:11.513" v="1083" actId="20577"/>
          <ac:spMkLst>
            <pc:docMk/>
            <pc:sldMk cId="926262131" sldId="258"/>
            <ac:spMk id="3" creationId="{37153266-C5E6-1FD7-0496-336427C948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 Scenario Demo Recording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8A35-8CFD-4D02-0E05-5B44C748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C7EEA-1BA5-1C4B-FC56-263E063A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001" y="1593994"/>
            <a:ext cx="6320911" cy="4879975"/>
          </a:xfrm>
        </p:spPr>
        <p:txBody>
          <a:bodyPr>
            <a:normAutofit/>
          </a:bodyPr>
          <a:lstStyle/>
          <a:p>
            <a:r>
              <a:rPr lang="en-US" sz="2400" dirty="0"/>
              <a:t>Objective of this Demo recording</a:t>
            </a:r>
          </a:p>
          <a:p>
            <a:pPr lvl="1"/>
            <a:r>
              <a:rPr lang="en-US" sz="2000" dirty="0"/>
              <a:t>Prove that Trident Protect Technology works for KP Environment across OCP &amp; NetApp for the 4 DR Patterns </a:t>
            </a:r>
          </a:p>
          <a:p>
            <a:pPr lvl="2"/>
            <a:r>
              <a:rPr lang="en-US" sz="1800" dirty="0"/>
              <a:t>DR Protection, </a:t>
            </a:r>
          </a:p>
          <a:p>
            <a:pPr lvl="2"/>
            <a:r>
              <a:rPr lang="en-US" sz="1800" dirty="0"/>
              <a:t>Planned failover of select app, </a:t>
            </a:r>
          </a:p>
          <a:p>
            <a:pPr lvl="2"/>
            <a:r>
              <a:rPr lang="en-US" sz="1800" dirty="0"/>
              <a:t>Reverse replication </a:t>
            </a:r>
            <a:r>
              <a:rPr lang="en-US" sz="1800"/>
              <a:t>post failover</a:t>
            </a:r>
          </a:p>
          <a:p>
            <a:pPr lvl="2"/>
            <a:r>
              <a:rPr lang="en-US" sz="1800"/>
              <a:t> </a:t>
            </a:r>
            <a:r>
              <a:rPr lang="en-US" sz="1800" dirty="0"/>
              <a:t>Switch back</a:t>
            </a:r>
          </a:p>
          <a:p>
            <a:r>
              <a:rPr lang="en-US" sz="2400" dirty="0"/>
              <a:t>What the demo covers</a:t>
            </a:r>
          </a:p>
          <a:p>
            <a:pPr lvl="1"/>
            <a:r>
              <a:rPr lang="en-US" sz="2000" dirty="0"/>
              <a:t>Stateful App Deployed across 2 KP Non-Production Clusters – Cloud </a:t>
            </a:r>
          </a:p>
          <a:p>
            <a:pPr lvl="2"/>
            <a:r>
              <a:rPr lang="en-US" sz="1800" dirty="0"/>
              <a:t>Sample App leveraging File – Photo album – Cloud Native Example</a:t>
            </a:r>
          </a:p>
          <a:p>
            <a:pPr lvl="2"/>
            <a:r>
              <a:rPr lang="en-US" sz="1800" dirty="0"/>
              <a:t>Sample App leveraging Block –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Redis (deployed using Helm chart) – COTS / Vendor Helm Example</a:t>
            </a:r>
          </a:p>
          <a:p>
            <a:pPr lvl="1"/>
            <a:endParaRPr lang="en-US" sz="20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EF82997-969D-8146-5006-6C4C49313956}"/>
              </a:ext>
            </a:extLst>
          </p:cNvPr>
          <p:cNvSpPr/>
          <p:nvPr/>
        </p:nvSpPr>
        <p:spPr>
          <a:xfrm>
            <a:off x="10535854" y="3397712"/>
            <a:ext cx="1492573" cy="1633098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CC95DF7F-852B-93BB-B21E-F75E6A2D63B6}"/>
              </a:ext>
            </a:extLst>
          </p:cNvPr>
          <p:cNvSpPr/>
          <p:nvPr/>
        </p:nvSpPr>
        <p:spPr>
          <a:xfrm>
            <a:off x="10649816" y="3532649"/>
            <a:ext cx="1038386" cy="544820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6896E2-B38E-5238-46F9-6ABE6ACF5891}"/>
              </a:ext>
            </a:extLst>
          </p:cNvPr>
          <p:cNvSpPr txBox="1"/>
          <p:nvPr/>
        </p:nvSpPr>
        <p:spPr>
          <a:xfrm>
            <a:off x="10645942" y="4697217"/>
            <a:ext cx="12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Calibri" panose="020F0502020204030204"/>
              </a:rPr>
              <a:t>NetApp Array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9AB994-9ACA-2541-907A-B240AFF364F3}"/>
              </a:ext>
            </a:extLst>
          </p:cNvPr>
          <p:cNvSpPr/>
          <p:nvPr/>
        </p:nvSpPr>
        <p:spPr>
          <a:xfrm>
            <a:off x="7764041" y="3354224"/>
            <a:ext cx="1492573" cy="1689043"/>
          </a:xfrm>
          <a:prstGeom prst="roundRec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C9DD526-CBDB-288D-4FB0-BE8361EAD465}"/>
              </a:ext>
            </a:extLst>
          </p:cNvPr>
          <p:cNvSpPr/>
          <p:nvPr/>
        </p:nvSpPr>
        <p:spPr>
          <a:xfrm>
            <a:off x="7878003" y="2432218"/>
            <a:ext cx="1096730" cy="510071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Sbx2</a:t>
            </a:r>
            <a:endParaRPr kumimoji="0" lang="en-US" sz="2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CE1B858-89C8-EA30-EB15-A1C2C9FAFF51}"/>
              </a:ext>
            </a:extLst>
          </p:cNvPr>
          <p:cNvSpPr/>
          <p:nvPr/>
        </p:nvSpPr>
        <p:spPr>
          <a:xfrm>
            <a:off x="10679173" y="2463167"/>
            <a:ext cx="1349253" cy="457882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SDC Stg1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8EFD10-9F91-5214-62A5-740755DB925E}"/>
              </a:ext>
            </a:extLst>
          </p:cNvPr>
          <p:cNvSpPr txBox="1"/>
          <p:nvPr/>
        </p:nvSpPr>
        <p:spPr>
          <a:xfrm>
            <a:off x="7251384" y="2948058"/>
            <a:ext cx="268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ocp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-app-file-delete</a:t>
            </a:r>
          </a:p>
        </p:txBody>
      </p:sp>
      <p:sp>
        <p:nvSpPr>
          <p:cNvPr id="51" name="Can 50">
            <a:extLst>
              <a:ext uri="{FF2B5EF4-FFF2-40B4-BE49-F238E27FC236}">
                <a16:creationId xmlns:a16="http://schemas.microsoft.com/office/drawing/2014/main" id="{753B97E3-5BA9-AEA0-D0AC-DCD398EFD4D9}"/>
              </a:ext>
            </a:extLst>
          </p:cNvPr>
          <p:cNvSpPr/>
          <p:nvPr/>
        </p:nvSpPr>
        <p:spPr>
          <a:xfrm>
            <a:off x="7878003" y="3489162"/>
            <a:ext cx="1038386" cy="544820"/>
          </a:xfrm>
          <a:prstGeom prst="ca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SVM02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850EAFF-29E1-96D1-AC8E-95F51AD7455A}"/>
              </a:ext>
            </a:extLst>
          </p:cNvPr>
          <p:cNvSpPr/>
          <p:nvPr/>
        </p:nvSpPr>
        <p:spPr>
          <a:xfrm>
            <a:off x="9084318" y="755443"/>
            <a:ext cx="1287095" cy="688081"/>
          </a:xfrm>
          <a:prstGeom prst="ellipse">
            <a:avLst/>
          </a:prstGeom>
          <a:solidFill>
            <a:srgbClr val="70AD47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4E84E48-23F1-9A42-6D84-6B66C2FFC2C7}"/>
              </a:ext>
            </a:extLst>
          </p:cNvPr>
          <p:cNvSpPr txBox="1"/>
          <p:nvPr/>
        </p:nvSpPr>
        <p:spPr>
          <a:xfrm>
            <a:off x="7834429" y="4723033"/>
            <a:ext cx="1249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Calibri" panose="020F0502020204030204"/>
              </a:rPr>
              <a:t>NetApp Array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268C99-CAF9-6A9D-2E06-CDE1951F3F15}"/>
              </a:ext>
            </a:extLst>
          </p:cNvPr>
          <p:cNvSpPr txBox="1"/>
          <p:nvPr/>
        </p:nvSpPr>
        <p:spPr>
          <a:xfrm>
            <a:off x="10645942" y="4156510"/>
            <a:ext cx="1573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sdcstg001rt1n0013 </a:t>
            </a:r>
          </a:p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 (File &amp; Block)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12AA72-567D-0701-9BB2-0AB81A9A8C3F}"/>
              </a:ext>
            </a:extLst>
          </p:cNvPr>
          <p:cNvSpPr txBox="1"/>
          <p:nvPr/>
        </p:nvSpPr>
        <p:spPr>
          <a:xfrm>
            <a:off x="7847639" y="4120663"/>
            <a:ext cx="14925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pdcsbx002rt1n0002 (File &amp; Block)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2BF586-6315-F5A3-3E04-885B347FEAC5}"/>
              </a:ext>
            </a:extLst>
          </p:cNvPr>
          <p:cNvSpPr txBox="1"/>
          <p:nvPr/>
        </p:nvSpPr>
        <p:spPr>
          <a:xfrm>
            <a:off x="7233905" y="3141810"/>
            <a:ext cx="268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ocp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-app-block-delete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EE9BF4E-E998-643E-C6C4-F54A3783540B}"/>
              </a:ext>
            </a:extLst>
          </p:cNvPr>
          <p:cNvSpPr txBox="1"/>
          <p:nvPr/>
        </p:nvSpPr>
        <p:spPr>
          <a:xfrm>
            <a:off x="10011259" y="2945743"/>
            <a:ext cx="268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ocp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-app-file-delete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55D0B1-069E-2AC2-CD7F-052357DF7ED0}"/>
              </a:ext>
            </a:extLst>
          </p:cNvPr>
          <p:cNvSpPr txBox="1"/>
          <p:nvPr/>
        </p:nvSpPr>
        <p:spPr>
          <a:xfrm>
            <a:off x="9993780" y="3139495"/>
            <a:ext cx="2685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defRPr/>
            </a:pPr>
            <a:r>
              <a:rPr lang="en-US" sz="1200" dirty="0" err="1">
                <a:solidFill>
                  <a:prstClr val="black"/>
                </a:solidFill>
                <a:latin typeface="Calibri" panose="020F0502020204030204"/>
              </a:rPr>
              <a:t>ocp</a:t>
            </a:r>
            <a:r>
              <a:rPr lang="en-US" sz="1200" dirty="0">
                <a:solidFill>
                  <a:prstClr val="black"/>
                </a:solidFill>
                <a:latin typeface="Calibri" panose="020F0502020204030204"/>
              </a:rPr>
              <a:t>-app-block-delete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E25D7A1B-96EA-79D7-457E-6748014AD14F}"/>
              </a:ext>
            </a:extLst>
          </p:cNvPr>
          <p:cNvSpPr/>
          <p:nvPr/>
        </p:nvSpPr>
        <p:spPr>
          <a:xfrm>
            <a:off x="8229369" y="1349022"/>
            <a:ext cx="1097511" cy="2181969"/>
          </a:xfrm>
          <a:custGeom>
            <a:avLst/>
            <a:gdLst>
              <a:gd name="connsiteX0" fmla="*/ 1097511 w 1097511"/>
              <a:gd name="connsiteY0" fmla="*/ 1476 h 2181969"/>
              <a:gd name="connsiteX1" fmla="*/ 84637 w 1097511"/>
              <a:gd name="connsiteY1" fmla="*/ 353169 h 2181969"/>
              <a:gd name="connsiteX2" fmla="*/ 126840 w 1097511"/>
              <a:gd name="connsiteY2" fmla="*/ 2181969 h 218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511" h="2181969">
                <a:moveTo>
                  <a:pt x="1097511" y="1476"/>
                </a:moveTo>
                <a:cubicBezTo>
                  <a:pt x="671963" y="-4385"/>
                  <a:pt x="246415" y="-10246"/>
                  <a:pt x="84637" y="353169"/>
                </a:cubicBezTo>
                <a:cubicBezTo>
                  <a:pt x="-77141" y="716584"/>
                  <a:pt x="24849" y="1449276"/>
                  <a:pt x="126840" y="218196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BF0AE79E-F091-11C0-50C8-8C2DC2229DD2}"/>
              </a:ext>
            </a:extLst>
          </p:cNvPr>
          <p:cNvSpPr/>
          <p:nvPr/>
        </p:nvSpPr>
        <p:spPr>
          <a:xfrm flipH="1">
            <a:off x="10243618" y="1311159"/>
            <a:ext cx="1249887" cy="2181969"/>
          </a:xfrm>
          <a:custGeom>
            <a:avLst/>
            <a:gdLst>
              <a:gd name="connsiteX0" fmla="*/ 1097511 w 1097511"/>
              <a:gd name="connsiteY0" fmla="*/ 1476 h 2181969"/>
              <a:gd name="connsiteX1" fmla="*/ 84637 w 1097511"/>
              <a:gd name="connsiteY1" fmla="*/ 353169 h 2181969"/>
              <a:gd name="connsiteX2" fmla="*/ 126840 w 1097511"/>
              <a:gd name="connsiteY2" fmla="*/ 2181969 h 218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511" h="2181969">
                <a:moveTo>
                  <a:pt x="1097511" y="1476"/>
                </a:moveTo>
                <a:cubicBezTo>
                  <a:pt x="671963" y="-4385"/>
                  <a:pt x="246415" y="-10246"/>
                  <a:pt x="84637" y="353169"/>
                </a:cubicBezTo>
                <a:cubicBezTo>
                  <a:pt x="-77141" y="716584"/>
                  <a:pt x="24849" y="1449276"/>
                  <a:pt x="126840" y="2181969"/>
                </a:cubicBezTo>
              </a:path>
            </a:pathLst>
          </a:custGeom>
          <a:noFill/>
          <a:ln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D2253E-2BCA-912F-3F22-CF8AB0C9FCC8}"/>
              </a:ext>
            </a:extLst>
          </p:cNvPr>
          <p:cNvSpPr txBox="1"/>
          <p:nvPr/>
        </p:nvSpPr>
        <p:spPr>
          <a:xfrm>
            <a:off x="7878003" y="5043267"/>
            <a:ext cx="205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PDC Cluster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BD044D2-BDF5-D200-9BEC-2669874198FD}"/>
              </a:ext>
            </a:extLst>
          </p:cNvPr>
          <p:cNvSpPr txBox="1"/>
          <p:nvPr/>
        </p:nvSpPr>
        <p:spPr>
          <a:xfrm>
            <a:off x="10535854" y="5067850"/>
            <a:ext cx="205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SDC Cluster 1</a:t>
            </a:r>
          </a:p>
        </p:txBody>
      </p:sp>
    </p:spTree>
    <p:extLst>
      <p:ext uri="{BB962C8B-B14F-4D97-AF65-F5344CB8AC3E}">
        <p14:creationId xmlns:p14="http://schemas.microsoft.com/office/powerpoint/2010/main" val="142596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22E6-9D85-EE54-E816-7A154772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demo will NOT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3266-C5E6-1FD7-0496-336427C94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Automated Application deployment using CI/CD Pipelines</a:t>
            </a:r>
          </a:p>
          <a:p>
            <a:pPr lvl="1"/>
            <a:r>
              <a:rPr lang="en-US" dirty="0"/>
              <a:t>Helm Charts to automate DR scenarios</a:t>
            </a:r>
          </a:p>
          <a:p>
            <a:pPr lvl="1"/>
            <a:r>
              <a:rPr lang="en-US" dirty="0"/>
              <a:t>Pipeline for DR automation</a:t>
            </a:r>
          </a:p>
          <a:p>
            <a:pPr lvl="1"/>
            <a:r>
              <a:rPr lang="en-US" dirty="0"/>
              <a:t>Unplanned failover / Entire cluster failover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6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6848BD6EA3004F8F857A8E2E47D0B9" ma:contentTypeVersion="13" ma:contentTypeDescription="Create a new document." ma:contentTypeScope="" ma:versionID="1873d7b35d0e1e1cb7d32d80fb0f52a4">
  <xsd:schema xmlns:xsd="http://www.w3.org/2001/XMLSchema" xmlns:xs="http://www.w3.org/2001/XMLSchema" xmlns:p="http://schemas.microsoft.com/office/2006/metadata/properties" xmlns:ns1="http://schemas.microsoft.com/sharepoint/v3" xmlns:ns2="fe8463b8-a7a7-4b5e-89d1-613e2ef0c8b5" xmlns:ns3="a7b0586b-6ee9-462c-a5dd-d6ee6710be22" targetNamespace="http://schemas.microsoft.com/office/2006/metadata/properties" ma:root="true" ma:fieldsID="0ad99b211debd770a01c9b13171bbb28" ns1:_="" ns2:_="" ns3:_="">
    <xsd:import namespace="http://schemas.microsoft.com/sharepoint/v3"/>
    <xsd:import namespace="fe8463b8-a7a7-4b5e-89d1-613e2ef0c8b5"/>
    <xsd:import namespace="a7b0586b-6ee9-462c-a5dd-d6ee6710b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SessionSumma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8463b8-a7a7-4b5e-89d1-613e2ef0c8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SessionSummary" ma:index="20" nillable="true" ma:displayName="Session Summary" ma:description="about training session" ma:format="Dropdown" ma:internalName="SessionSummary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0586b-6ee9-462c-a5dd-d6ee6710be2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SessionSummary xmlns="fe8463b8-a7a7-4b5e-89d1-613e2ef0c8b5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AC3B37-4B3C-42F0-9C4B-7275CA9A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8463b8-a7a7-4b5e-89d1-613e2ef0c8b5"/>
    <ds:schemaRef ds:uri="a7b0586b-6ee9-462c-a5dd-d6ee6710b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E0D9F8-6EA9-43A2-9479-A9D37C700CE5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a7b0586b-6ee9-462c-a5dd-d6ee6710be22"/>
    <ds:schemaRef ds:uri="http://schemas.openxmlformats.org/package/2006/metadata/core-properties"/>
    <ds:schemaRef ds:uri="fe8463b8-a7a7-4b5e-89d1-613e2ef0c8b5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3297A1D-2F95-4C00-BBE0-8BAB038CC8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9061</TotalTime>
  <Words>150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DR Scenario Demo Recording</vt:lpstr>
      <vt:lpstr>Objective</vt:lpstr>
      <vt:lpstr>What the demo will NOT cover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Karthik Sivakumar</cp:lastModifiedBy>
  <cp:revision>1</cp:revision>
  <dcterms:created xsi:type="dcterms:W3CDTF">2025-07-30T13:49:03Z</dcterms:created>
  <dcterms:modified xsi:type="dcterms:W3CDTF">2025-08-05T20:50:41Z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0x010100C56848BD6EA3004F8F857A8E2E47D0B9</vt:lpwstr>
  </property>
</Properties>
</file>