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1.jpeg" ContentType="image/jpeg"/>
  <Override PartName="/ppt/media/image8.png" ContentType="image/png"/>
  <Override PartName="/ppt/media/image12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13.jpeg" ContentType="image/jpe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g object 16" descr=""/>
          <p:cNvPicPr/>
          <p:nvPr/>
        </p:nvPicPr>
        <p:blipFill>
          <a:blip r:embed="rId2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930240" y="4709880"/>
            <a:ext cx="7501680" cy="51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>
            <a:noAutofit/>
          </a:bodyPr>
          <a:p>
            <a:pPr marL="12600">
              <a:lnSpc>
                <a:spcPts val="13201"/>
              </a:lnSpc>
              <a:spcBef>
                <a:spcPts val="680"/>
              </a:spcBef>
            </a:pPr>
            <a:r>
              <a:rPr b="0" lang="en-IN" sz="11350" spc="131" strike="noStrike">
                <a:solidFill>
                  <a:srgbClr val="000000"/>
                </a:solidFill>
                <a:latin typeface="Lucida Sans Unicode"/>
              </a:rPr>
              <a:t>Indoor</a:t>
            </a:r>
            <a:endParaRPr b="0" lang="en-IN" sz="11350" spc="-1" strike="noStrike">
              <a:latin typeface="Arial"/>
            </a:endParaRPr>
          </a:p>
          <a:p>
            <a:pPr marL="12600">
              <a:lnSpc>
                <a:spcPts val="13201"/>
              </a:lnSpc>
              <a:spcBef>
                <a:spcPts val="680"/>
              </a:spcBef>
            </a:pPr>
            <a:r>
              <a:rPr b="0" lang="en-IN" sz="11350" spc="131" strike="noStrike">
                <a:solidFill>
                  <a:srgbClr val="000000"/>
                </a:solidFill>
                <a:latin typeface="Lucida Sans Unicode"/>
              </a:rPr>
              <a:t>Air Pollution</a:t>
            </a:r>
            <a:endParaRPr b="0" lang="en-IN" sz="11350" spc="-1" strike="noStrike">
              <a:latin typeface="Arial"/>
            </a:endParaRPr>
          </a:p>
        </p:txBody>
      </p:sp>
      <p:pic>
        <p:nvPicPr>
          <p:cNvPr id="80" name="object 4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39960" y="1286640"/>
            <a:ext cx="7771680" cy="17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no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0" lang="en-IN" sz="5650" spc="-100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5650" spc="-75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650" spc="276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5650" spc="100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650" spc="-56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5650" spc="296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650" spc="-191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5650" spc="-75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650" spc="-225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IN" sz="5650" spc="134" strike="noStrike">
                <a:solidFill>
                  <a:srgbClr val="000000"/>
                </a:solidFill>
                <a:latin typeface="Lucida Sans Unicode"/>
              </a:rPr>
              <a:t>y</a:t>
            </a:r>
            <a:r>
              <a:rPr b="0" lang="en-IN" sz="5650" spc="140" strike="noStrike">
                <a:solidFill>
                  <a:srgbClr val="000000"/>
                </a:solidFill>
                <a:latin typeface="Lucida Sans Unicode"/>
              </a:rPr>
              <a:t>s</a:t>
            </a:r>
            <a:r>
              <a:rPr b="0" lang="en-IN" sz="5650" spc="-231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5650" spc="321" strike="noStrike">
                <a:solidFill>
                  <a:srgbClr val="000000"/>
                </a:solidFill>
                <a:latin typeface="Lucida Sans Unicode"/>
              </a:rPr>
              <a:t>s</a:t>
            </a:r>
            <a:endParaRPr b="0" lang="en-IN" sz="565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39960" y="2222280"/>
            <a:ext cx="16296480" cy="68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>
            <a:spAutoFit/>
          </a:bodyPr>
          <a:p>
            <a:pPr marL="12600">
              <a:lnSpc>
                <a:spcPct val="100000"/>
              </a:lnSpc>
              <a:spcBef>
                <a:spcPts val="950"/>
              </a:spcBef>
            </a:pP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An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analysis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done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on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7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collected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from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kadamb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26" strike="noStrike">
                <a:solidFill>
                  <a:srgbClr val="000000"/>
                </a:solidFill>
                <a:latin typeface="Microsoft Sans Serif"/>
                <a:ea typeface="DejaVu Sans"/>
              </a:rPr>
              <a:t>mess.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analysis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done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three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parts:</a:t>
            </a:r>
            <a:endParaRPr b="0" lang="en-IN" sz="2100" spc="-1" strike="noStrike">
              <a:latin typeface="Arial"/>
            </a:endParaRPr>
          </a:p>
          <a:p>
            <a:pPr marL="338400" indent="-325800">
              <a:lnSpc>
                <a:spcPct val="133000"/>
              </a:lnSpc>
              <a:buClr>
                <a:srgbClr val="0568fc"/>
              </a:buClr>
              <a:buFont typeface="Microsoft Sans Serif"/>
              <a:buAutoNum type="arabicPeriod"/>
              <a:tabLst>
                <a:tab algn="l" pos="338400"/>
                <a:tab algn="l" pos="339120"/>
              </a:tabLst>
            </a:pPr>
            <a:r>
              <a:rPr b="0" lang="en-IN" sz="2100" spc="-12" strike="noStrike">
                <a:solidFill>
                  <a:srgbClr val="000000"/>
                </a:solidFill>
                <a:latin typeface="Lucida Sans Unicode"/>
                <a:ea typeface="DejaVu Sans"/>
              </a:rPr>
              <a:t>Data</a:t>
            </a:r>
            <a:r>
              <a:rPr b="0" lang="en-IN" sz="2100" spc="-23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IN" sz="2100" spc="-35" strike="noStrike">
                <a:solidFill>
                  <a:srgbClr val="000000"/>
                </a:solidFill>
                <a:latin typeface="Lucida Sans Unicode"/>
                <a:ea typeface="DejaVu Sans"/>
              </a:rPr>
              <a:t>Cleaning</a:t>
            </a:r>
            <a:r>
              <a:rPr b="0" lang="en-IN" sz="2100" spc="-35" strike="noStrike">
                <a:solidFill>
                  <a:srgbClr val="000000"/>
                </a:solidFill>
                <a:latin typeface="Microsoft Sans Serif"/>
                <a:ea typeface="DejaVu Sans"/>
              </a:rPr>
              <a:t>,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2" strike="noStrike">
                <a:solidFill>
                  <a:srgbClr val="000000"/>
                </a:solidFill>
                <a:latin typeface="Microsoft Sans Serif"/>
                <a:ea typeface="DejaVu Sans"/>
              </a:rPr>
              <a:t>that</a:t>
            </a:r>
            <a:r>
              <a:rPr b="0" lang="en-IN" sz="2100" spc="-7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is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removal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bad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from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our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dataset.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most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common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reason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00" strike="noStrike">
                <a:solidFill>
                  <a:srgbClr val="000000"/>
                </a:solidFill>
                <a:latin typeface="Microsoft Sans Serif"/>
                <a:ea typeface="DejaVu Sans"/>
              </a:rPr>
              <a:t>for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bad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7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irregularities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wifi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 </a:t>
            </a:r>
            <a:r>
              <a:rPr b="0" lang="en-IN" sz="2100" spc="-54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power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connections.</a:t>
            </a:r>
            <a:endParaRPr b="0" lang="en-IN" sz="2100" spc="-1" strike="noStrike">
              <a:latin typeface="Arial"/>
            </a:endParaRPr>
          </a:p>
          <a:p>
            <a:pPr marL="338400" indent="-325800">
              <a:lnSpc>
                <a:spcPts val="3379"/>
              </a:lnSpc>
              <a:spcBef>
                <a:spcPts val="176"/>
              </a:spcBef>
              <a:buClr>
                <a:srgbClr val="0568fc"/>
              </a:buClr>
              <a:buFont typeface="Microsoft Sans Serif"/>
              <a:buAutoNum type="arabicPeriod"/>
              <a:tabLst>
                <a:tab algn="l" pos="339120"/>
              </a:tabLst>
            </a:pPr>
            <a:r>
              <a:rPr b="0" lang="en-IN" sz="2100" spc="-15" strike="noStrike">
                <a:solidFill>
                  <a:srgbClr val="000000"/>
                </a:solidFill>
                <a:latin typeface="Lucida Sans Unicode"/>
                <a:ea typeface="DejaVu Sans"/>
              </a:rPr>
              <a:t>Outlier</a:t>
            </a:r>
            <a:r>
              <a:rPr b="0" lang="en-IN" sz="2100" spc="-23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IN" sz="2100" spc="-26" strike="noStrike">
                <a:solidFill>
                  <a:srgbClr val="000000"/>
                </a:solidFill>
                <a:latin typeface="Lucida Sans Unicode"/>
                <a:ea typeface="DejaVu Sans"/>
              </a:rPr>
              <a:t>Detection</a:t>
            </a:r>
            <a:r>
              <a:rPr b="0" lang="en-IN" sz="2100" spc="-225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IN" sz="2100" spc="-46" strike="noStrike">
                <a:solidFill>
                  <a:srgbClr val="000000"/>
                </a:solidFill>
                <a:latin typeface="Lucida Sans Unicode"/>
                <a:ea typeface="DejaVu Sans"/>
              </a:rPr>
              <a:t>and</a:t>
            </a:r>
            <a:r>
              <a:rPr b="0" lang="en-IN" sz="2100" spc="-225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IN" sz="2100" spc="-35" strike="noStrike">
                <a:solidFill>
                  <a:srgbClr val="000000"/>
                </a:solidFill>
                <a:latin typeface="Lucida Sans Unicode"/>
                <a:ea typeface="DejaVu Sans"/>
              </a:rPr>
              <a:t>Removal:</a:t>
            </a:r>
            <a:r>
              <a:rPr b="0" lang="en-IN" sz="2100" spc="-231" strike="noStrike">
                <a:solidFill>
                  <a:srgbClr val="000000"/>
                </a:solidFill>
                <a:latin typeface="Lucida Sans Unicode"/>
                <a:ea typeface="DejaVu Sans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Microsoft Sans Serif"/>
                <a:ea typeface="DejaVu Sans"/>
              </a:rPr>
              <a:t>This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done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by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two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strategies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6" strike="noStrike">
                <a:solidFill>
                  <a:srgbClr val="000000"/>
                </a:solidFill>
                <a:latin typeface="Microsoft Sans Serif"/>
                <a:ea typeface="DejaVu Sans"/>
              </a:rPr>
              <a:t>iqr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z-score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points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regarded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5" strike="noStrike">
                <a:solidFill>
                  <a:srgbClr val="000000"/>
                </a:solidFill>
                <a:latin typeface="Microsoft Sans Serif"/>
                <a:ea typeface="DejaVu Sans"/>
              </a:rPr>
              <a:t>as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outliers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by </a:t>
            </a:r>
            <a:r>
              <a:rPr b="0" lang="en-IN" sz="2100" spc="-54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both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strategies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were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removed.</a:t>
            </a:r>
            <a:endParaRPr b="0" lang="en-IN" sz="2100" spc="-1" strike="noStrike">
              <a:latin typeface="Arial"/>
            </a:endParaRPr>
          </a:p>
          <a:p>
            <a:pPr marL="338400" indent="-325800">
              <a:lnSpc>
                <a:spcPct val="100000"/>
              </a:lnSpc>
              <a:spcBef>
                <a:spcPts val="595"/>
              </a:spcBef>
              <a:buClr>
                <a:srgbClr val="0568fc"/>
              </a:buClr>
              <a:buFont typeface="Microsoft Sans Serif"/>
              <a:buAutoNum type="arabicPeriod"/>
              <a:tabLst>
                <a:tab algn="l" pos="339120"/>
              </a:tabLst>
            </a:pPr>
            <a:r>
              <a:rPr b="0" lang="en-IN" sz="2100" spc="-15" strike="noStrike">
                <a:solidFill>
                  <a:srgbClr val="000000"/>
                </a:solidFill>
                <a:latin typeface="Lucida Sans Unicode"/>
                <a:ea typeface="DejaVu Sans"/>
              </a:rPr>
              <a:t>Inferences</a:t>
            </a:r>
            <a:r>
              <a:rPr b="0" lang="en-IN" sz="2100" spc="-15" strike="noStrike">
                <a:solidFill>
                  <a:srgbClr val="000000"/>
                </a:solidFill>
                <a:latin typeface="Microsoft Sans Serif"/>
                <a:ea typeface="DejaVu Sans"/>
              </a:rPr>
              <a:t>:</a:t>
            </a:r>
            <a:endParaRPr b="0" lang="en-IN" sz="2100" spc="-1" strike="noStrike">
              <a:latin typeface="Arial"/>
            </a:endParaRPr>
          </a:p>
          <a:p>
            <a:pPr marL="271800" indent="259200">
              <a:lnSpc>
                <a:spcPct val="133000"/>
              </a:lnSpc>
              <a:tabLst>
                <a:tab algn="l" pos="0"/>
              </a:tabLst>
            </a:pPr>
            <a:r>
              <a:rPr b="0" lang="en-IN" sz="2100" spc="-41" strike="noStrike">
                <a:solidFill>
                  <a:srgbClr val="000000"/>
                </a:solidFill>
                <a:latin typeface="Microsoft Sans Serif"/>
                <a:ea typeface="DejaVu Sans"/>
              </a:rPr>
              <a:t>We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can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clearly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state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most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rush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day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messes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on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sunday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</a:t>
            </a:r>
            <a:r>
              <a:rPr b="0" lang="en-IN" sz="2100" spc="403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wednesday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5" strike="noStrike">
                <a:solidFill>
                  <a:srgbClr val="000000"/>
                </a:solidFill>
                <a:latin typeface="Microsoft Sans Serif"/>
                <a:ea typeface="DejaVu Sans"/>
              </a:rPr>
              <a:t>as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on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these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days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non-veg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are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served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mostly </a:t>
            </a:r>
            <a:r>
              <a:rPr b="0" lang="en-IN" sz="2100" spc="-54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people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21" strike="noStrike">
                <a:solidFill>
                  <a:srgbClr val="000000"/>
                </a:solidFill>
                <a:latin typeface="Microsoft Sans Serif"/>
                <a:ea typeface="DejaVu Sans"/>
              </a:rPr>
              <a:t>have</a:t>
            </a:r>
            <a:r>
              <a:rPr b="0" lang="en-IN" sz="2100" spc="39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lunch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there.</a:t>
            </a:r>
            <a:endParaRPr b="0" lang="en-IN" sz="2100" spc="-1" strike="noStrike">
              <a:latin typeface="Arial"/>
            </a:endParaRPr>
          </a:p>
          <a:p>
            <a:pPr marL="12600" indent="-325800">
              <a:lnSpc>
                <a:spcPts val="3379"/>
              </a:lnSpc>
              <a:spcBef>
                <a:spcPts val="181"/>
              </a:spcBef>
              <a:buClr>
                <a:srgbClr val="0568fc"/>
              </a:buClr>
              <a:buFont typeface="Microsoft Sans Serif"/>
              <a:buChar char="•"/>
              <a:tabLst>
                <a:tab algn="l" pos="338400"/>
                <a:tab algn="l" pos="339120"/>
              </a:tabLst>
            </a:pP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During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cooking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hours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can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observe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high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values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pm2.5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35" strike="noStrike">
                <a:solidFill>
                  <a:srgbClr val="000000"/>
                </a:solidFill>
                <a:latin typeface="Microsoft Sans Serif"/>
                <a:ea typeface="DejaVu Sans"/>
              </a:rPr>
              <a:t>pm10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due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to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use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flour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00" strike="noStrike">
                <a:solidFill>
                  <a:srgbClr val="000000"/>
                </a:solidFill>
                <a:latin typeface="Microsoft Sans Serif"/>
                <a:ea typeface="DejaVu Sans"/>
              </a:rPr>
              <a:t>for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making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7" strike="noStrike">
                <a:solidFill>
                  <a:srgbClr val="000000"/>
                </a:solidFill>
                <a:latin typeface="Microsoft Sans Serif"/>
                <a:ea typeface="DejaVu Sans"/>
              </a:rPr>
              <a:t>chapa</a:t>
            </a:r>
            <a:r>
              <a:rPr b="1" lang="en-IN" sz="2100" spc="-7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2100" spc="4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IN" sz="2100" spc="-41" strike="noStrike">
                <a:solidFill>
                  <a:srgbClr val="000000"/>
                </a:solidFill>
                <a:latin typeface="Microsoft Sans Serif"/>
                <a:ea typeface="DejaVu Sans"/>
              </a:rPr>
              <a:t>is. </a:t>
            </a:r>
            <a:r>
              <a:rPr b="0" lang="en-IN" sz="2100" spc="-54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46" strike="noStrike">
                <a:solidFill>
                  <a:srgbClr val="000000"/>
                </a:solidFill>
                <a:latin typeface="Microsoft Sans Serif"/>
                <a:ea typeface="DejaVu Sans"/>
              </a:rPr>
              <a:t>On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14" strike="noStrike">
                <a:solidFill>
                  <a:srgbClr val="000000"/>
                </a:solidFill>
                <a:latin typeface="Microsoft Sans Serif"/>
                <a:ea typeface="DejaVu Sans"/>
              </a:rPr>
              <a:t>9th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september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there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was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heavy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rainfall.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It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is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also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reflected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our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sensors.</a:t>
            </a:r>
            <a:endParaRPr b="0" lang="en-IN" sz="2100" spc="-1" strike="noStrike">
              <a:latin typeface="Arial"/>
            </a:endParaRPr>
          </a:p>
          <a:p>
            <a:pPr marL="338400" indent="-325800">
              <a:lnSpc>
                <a:spcPct val="100000"/>
              </a:lnSpc>
              <a:spcBef>
                <a:spcPts val="590"/>
              </a:spcBef>
              <a:buClr>
                <a:srgbClr val="0568fc"/>
              </a:buClr>
              <a:buFont typeface="Microsoft Sans Serif"/>
              <a:buChar char="•"/>
              <a:tabLst>
                <a:tab algn="l" pos="338400"/>
                <a:tab algn="l" pos="339120"/>
              </a:tabLst>
            </a:pPr>
            <a:r>
              <a:rPr b="0" lang="en-IN" sz="21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temperature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dropped</a:t>
            </a:r>
            <a:r>
              <a:rPr b="0" lang="en-IN" sz="21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by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2-2.5°C.</a:t>
            </a:r>
            <a:endParaRPr b="0" lang="en-IN" sz="2100" spc="-1" strike="noStrike">
              <a:latin typeface="Arial"/>
            </a:endParaRPr>
          </a:p>
          <a:p>
            <a:pPr marL="338400" indent="-325800">
              <a:lnSpc>
                <a:spcPct val="100000"/>
              </a:lnSpc>
              <a:spcBef>
                <a:spcPts val="856"/>
              </a:spcBef>
              <a:buClr>
                <a:srgbClr val="0568fc"/>
              </a:buClr>
              <a:buFont typeface="Microsoft Sans Serif"/>
              <a:buChar char="•"/>
              <a:tabLst>
                <a:tab algn="l" pos="338400"/>
                <a:tab algn="l" pos="339120"/>
              </a:tabLst>
            </a:pP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Humidity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increased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by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7-8%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on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9th.</a:t>
            </a:r>
            <a:endParaRPr b="0" lang="en-IN" sz="2100" spc="-1" strike="noStrike">
              <a:latin typeface="Arial"/>
            </a:endParaRPr>
          </a:p>
          <a:p>
            <a:pPr marL="338400" indent="-325800">
              <a:lnSpc>
                <a:spcPct val="100000"/>
              </a:lnSpc>
              <a:spcBef>
                <a:spcPts val="856"/>
              </a:spcBef>
              <a:buClr>
                <a:srgbClr val="0568fc"/>
              </a:buClr>
              <a:buFont typeface="Microsoft Sans Serif"/>
              <a:buChar char="•"/>
              <a:tabLst>
                <a:tab algn="l" pos="338400"/>
                <a:tab algn="l" pos="339120"/>
              </a:tabLst>
            </a:pPr>
            <a:r>
              <a:rPr b="0" lang="en-IN" sz="2100" spc="-12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46" strike="noStrike">
                <a:solidFill>
                  <a:srgbClr val="000000"/>
                </a:solidFill>
                <a:latin typeface="Microsoft Sans Serif"/>
                <a:ea typeface="DejaVu Sans"/>
              </a:rPr>
              <a:t>CO2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level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is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increased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rapidly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by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1500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ppm,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corressponds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with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wikipidea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text:</a:t>
            </a:r>
            <a:endParaRPr b="0" lang="en-IN" sz="2100" spc="-1" strike="noStrike">
              <a:latin typeface="Arial"/>
            </a:endParaRPr>
          </a:p>
          <a:p>
            <a:pPr marL="338400" indent="61560">
              <a:lnSpc>
                <a:spcPts val="3379"/>
              </a:lnSpc>
              <a:spcBef>
                <a:spcPts val="11"/>
              </a:spcBef>
              <a:tabLst>
                <a:tab algn="l" pos="0"/>
              </a:tabLst>
            </a:pPr>
            <a:r>
              <a:rPr b="0" i="1" lang="en-IN" sz="2100" spc="-60" strike="noStrike">
                <a:solidFill>
                  <a:srgbClr val="000000"/>
                </a:solidFill>
                <a:latin typeface="Arial"/>
                <a:ea typeface="DejaVu Sans"/>
              </a:rPr>
              <a:t>Given </a:t>
            </a:r>
            <a:r>
              <a:rPr b="0" i="1" lang="en-IN" sz="2100" spc="60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IN" sz="2100" spc="7" strike="noStrike">
                <a:solidFill>
                  <a:srgbClr val="000000"/>
                </a:solidFill>
                <a:latin typeface="Arial"/>
                <a:ea typeface="DejaVu Sans"/>
              </a:rPr>
              <a:t>water </a:t>
            </a:r>
            <a:r>
              <a:rPr b="0" i="1" lang="en-IN" sz="2100" spc="-26" strike="noStrike">
                <a:solidFill>
                  <a:srgbClr val="000000"/>
                </a:solidFill>
                <a:latin typeface="Arial"/>
                <a:ea typeface="DejaVu Sans"/>
              </a:rPr>
              <a:t>vapor </a:t>
            </a:r>
            <a:r>
              <a:rPr b="0" i="1" lang="en-IN" sz="2100" spc="-7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i="1" lang="en-IN" sz="2100" spc="7" strike="noStrike">
                <a:solidFill>
                  <a:srgbClr val="000000"/>
                </a:solidFill>
                <a:latin typeface="Arial"/>
                <a:ea typeface="DejaVu Sans"/>
              </a:rPr>
              <a:t>rarely </a:t>
            </a:r>
            <a:r>
              <a:rPr b="0" i="1" lang="en-IN" sz="2100" spc="-15" strike="noStrike">
                <a:solidFill>
                  <a:srgbClr val="000000"/>
                </a:solidFill>
                <a:latin typeface="Arial"/>
                <a:ea typeface="DejaVu Sans"/>
              </a:rPr>
              <a:t>more </a:t>
            </a:r>
            <a:r>
              <a:rPr b="0" i="1" lang="en-IN" sz="2100" spc="21" strike="noStrike">
                <a:solidFill>
                  <a:srgbClr val="000000"/>
                </a:solidFill>
                <a:latin typeface="Arial"/>
                <a:ea typeface="DejaVu Sans"/>
              </a:rPr>
              <a:t>than </a:t>
            </a:r>
            <a:r>
              <a:rPr b="0" i="1" lang="en-IN" sz="2100" spc="-15" strike="noStrike">
                <a:solidFill>
                  <a:srgbClr val="000000"/>
                </a:solidFill>
                <a:latin typeface="Arial"/>
                <a:ea typeface="DejaVu Sans"/>
              </a:rPr>
              <a:t>3% </a:t>
            </a:r>
            <a:r>
              <a:rPr b="0" i="1" lang="en-IN" sz="2100" spc="55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i="1" lang="en-IN" sz="2100" spc="-12" strike="noStrike">
                <a:solidFill>
                  <a:srgbClr val="000000"/>
                </a:solidFill>
                <a:latin typeface="Arial"/>
                <a:ea typeface="DejaVu Sans"/>
              </a:rPr>
              <a:t>atmosphere </a:t>
            </a:r>
            <a:r>
              <a:rPr b="0" i="1" lang="en-IN" sz="2100" spc="-2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IN" sz="2100" spc="1" strike="noStrike">
                <a:solidFill>
                  <a:srgbClr val="000000"/>
                </a:solidFill>
                <a:latin typeface="Arial"/>
                <a:ea typeface="DejaVu Sans"/>
              </a:rPr>
              <a:t>only </a:t>
            </a:r>
            <a:r>
              <a:rPr b="0" i="1" lang="en-IN" sz="2100" spc="-52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i="1" lang="en-IN" sz="2100" spc="29" strike="noStrike">
                <a:solidFill>
                  <a:srgbClr val="000000"/>
                </a:solidFill>
                <a:latin typeface="Arial"/>
                <a:ea typeface="DejaVu Sans"/>
              </a:rPr>
              <a:t>fraction </a:t>
            </a:r>
            <a:r>
              <a:rPr b="0" i="1" lang="en-IN" sz="2100" spc="55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i="1" lang="en-IN" sz="2100" spc="60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IN" sz="2100" spc="-26" strike="noStrike">
                <a:solidFill>
                  <a:srgbClr val="000000"/>
                </a:solidFill>
                <a:latin typeface="Arial"/>
                <a:ea typeface="DejaVu Sans"/>
              </a:rPr>
              <a:t>can </a:t>
            </a:r>
            <a:r>
              <a:rPr b="0" i="1" lang="en-IN" sz="2100" spc="55" strike="noStrike">
                <a:solidFill>
                  <a:srgbClr val="000000"/>
                </a:solidFill>
                <a:latin typeface="Arial"/>
                <a:ea typeface="DejaVu Sans"/>
              </a:rPr>
              <a:t>turn </a:t>
            </a:r>
            <a:r>
              <a:rPr b="0" i="1" lang="en-IN" sz="2100" spc="21" strike="noStrike">
                <a:solidFill>
                  <a:srgbClr val="000000"/>
                </a:solidFill>
                <a:latin typeface="Arial"/>
                <a:ea typeface="DejaVu Sans"/>
              </a:rPr>
              <a:t>into </a:t>
            </a:r>
            <a:r>
              <a:rPr b="0" i="1" lang="en-IN" sz="2100" spc="-26" strike="noStrike">
                <a:solidFill>
                  <a:srgbClr val="000000"/>
                </a:solidFill>
                <a:latin typeface="Arial"/>
                <a:ea typeface="DejaVu Sans"/>
              </a:rPr>
              <a:t>rain, </a:t>
            </a:r>
            <a:r>
              <a:rPr b="0" i="1" lang="en-IN" sz="2100" spc="-2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i="1" lang="en-IN" sz="2100" spc="-80" strike="noStrike">
                <a:solidFill>
                  <a:srgbClr val="000000"/>
                </a:solidFill>
                <a:latin typeface="Arial"/>
                <a:ea typeface="DejaVu Sans"/>
              </a:rPr>
              <a:t>PPM </a:t>
            </a:r>
            <a:r>
              <a:rPr b="0" i="1" lang="en-IN" sz="2100" spc="-7" strike="noStrike">
                <a:solidFill>
                  <a:srgbClr val="000000"/>
                </a:solidFill>
                <a:latin typeface="Arial"/>
                <a:ea typeface="DejaVu Sans"/>
              </a:rPr>
              <a:t>is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slightly </a:t>
            </a:r>
            <a:r>
              <a:rPr b="0" i="1" lang="en-IN" sz="21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7" strike="noStrike">
                <a:solidFill>
                  <a:srgbClr val="000000"/>
                </a:solidFill>
                <a:latin typeface="Arial"/>
                <a:ea typeface="DejaVu Sans"/>
              </a:rPr>
              <a:t>lower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15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1" strike="noStrike">
                <a:solidFill>
                  <a:srgbClr val="000000"/>
                </a:solidFill>
                <a:latin typeface="Arial"/>
                <a:ea typeface="DejaVu Sans"/>
              </a:rPr>
              <a:t>rain-water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21" strike="noStrike">
                <a:solidFill>
                  <a:srgbClr val="000000"/>
                </a:solidFill>
                <a:latin typeface="Arial"/>
                <a:ea typeface="DejaVu Sans"/>
              </a:rPr>
              <a:t>than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55" strike="noStrike">
                <a:solidFill>
                  <a:srgbClr val="000000"/>
                </a:solidFill>
                <a:latin typeface="Arial"/>
                <a:ea typeface="DejaVu Sans"/>
              </a:rPr>
              <a:t>air,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9" strike="noStrike">
                <a:solidFill>
                  <a:srgbClr val="000000"/>
                </a:solidFill>
                <a:latin typeface="Arial"/>
                <a:ea typeface="DejaVu Sans"/>
              </a:rPr>
              <a:t>that's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5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7" strike="noStrike">
                <a:solidFill>
                  <a:srgbClr val="000000"/>
                </a:solidFill>
                <a:latin typeface="Arial"/>
                <a:ea typeface="DejaVu Sans"/>
              </a:rPr>
              <a:t>pre</a:t>
            </a:r>
            <a:r>
              <a:rPr b="1" i="1" lang="en-IN" sz="2100" spc="-7" strike="noStrike">
                <a:solidFill>
                  <a:srgbClr val="000000"/>
                </a:solidFill>
                <a:latin typeface="Corbel"/>
                <a:ea typeface="DejaVu Sans"/>
              </a:rPr>
              <a:t>t</a:t>
            </a:r>
            <a:r>
              <a:rPr b="1" i="1" lang="en-IN" sz="2100" spc="216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i="1" lang="en-IN" sz="2100" spc="15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1" strike="noStrike">
                <a:solidFill>
                  <a:srgbClr val="000000"/>
                </a:solidFill>
                <a:latin typeface="Arial"/>
                <a:ea typeface="DejaVu Sans"/>
              </a:rPr>
              <a:t>slow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35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55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pulling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97" strike="noStrike">
                <a:solidFill>
                  <a:srgbClr val="000000"/>
                </a:solidFill>
                <a:latin typeface="Arial"/>
                <a:ea typeface="DejaVu Sans"/>
              </a:rPr>
              <a:t>CO2</a:t>
            </a:r>
            <a:r>
              <a:rPr b="0" i="1" lang="en-IN" sz="2100" spc="38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26" strike="noStrike">
                <a:solidFill>
                  <a:srgbClr val="000000"/>
                </a:solidFill>
                <a:latin typeface="Arial"/>
                <a:ea typeface="DejaVu Sans"/>
              </a:rPr>
              <a:t>atmosphere.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15" strike="noStrike">
                <a:solidFill>
                  <a:srgbClr val="000000"/>
                </a:solidFill>
                <a:latin typeface="Arial"/>
                <a:ea typeface="DejaVu Sans"/>
              </a:rPr>
              <a:t>what's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35" strike="noStrike">
                <a:solidFill>
                  <a:srgbClr val="000000"/>
                </a:solidFill>
                <a:latin typeface="Arial"/>
                <a:ea typeface="DejaVu Sans"/>
              </a:rPr>
              <a:t>more,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60" strike="noStrike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7" strike="noStrike">
                <a:solidFill>
                  <a:srgbClr val="000000"/>
                </a:solidFill>
                <a:latin typeface="Arial"/>
                <a:ea typeface="DejaVu Sans"/>
              </a:rPr>
              <a:t>rain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7" strike="noStrike">
                <a:solidFill>
                  <a:srgbClr val="000000"/>
                </a:solidFill>
                <a:latin typeface="Arial"/>
                <a:ea typeface="DejaVu Sans"/>
              </a:rPr>
              <a:t>water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41" strike="noStrike">
                <a:solidFill>
                  <a:srgbClr val="000000"/>
                </a:solidFill>
                <a:latin typeface="Arial"/>
                <a:ea typeface="DejaVu Sans"/>
              </a:rPr>
              <a:t>evaporates,</a:t>
            </a:r>
            <a:r>
              <a:rPr b="0" i="1" lang="en-IN" sz="2100" spc="-11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60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i="1" lang="en-IN" sz="2100" spc="-1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97" strike="noStrike">
                <a:solidFill>
                  <a:srgbClr val="000000"/>
                </a:solidFill>
                <a:latin typeface="Arial"/>
                <a:ea typeface="DejaVu Sans"/>
              </a:rPr>
              <a:t>CO2 </a:t>
            </a:r>
            <a:r>
              <a:rPr b="0" i="1" lang="en-IN" sz="2100" spc="-57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7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i="1" lang="en-IN" sz="2100" spc="36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15" strike="noStrike">
                <a:solidFill>
                  <a:srgbClr val="000000"/>
                </a:solidFill>
                <a:latin typeface="Arial"/>
                <a:ea typeface="DejaVu Sans"/>
              </a:rPr>
              <a:t>returned</a:t>
            </a:r>
            <a:r>
              <a:rPr b="0" i="1" lang="en-IN" sz="21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60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IN" sz="21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4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IN" sz="2100" spc="-12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IN" sz="2100" spc="-26" strike="noStrike">
                <a:solidFill>
                  <a:srgbClr val="000000"/>
                </a:solidFill>
                <a:latin typeface="Arial"/>
                <a:ea typeface="DejaVu Sans"/>
              </a:rPr>
              <a:t>atmosphere.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16" name="object 4" descr=""/>
          <p:cNvPicPr/>
          <p:nvPr/>
        </p:nvPicPr>
        <p:blipFill>
          <a:blip r:embed="rId1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930240" y="6224400"/>
            <a:ext cx="7192440" cy="347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en-IN" sz="11350" spc="7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11350" spc="-171" strike="noStrike">
                <a:solidFill>
                  <a:srgbClr val="000000"/>
                </a:solidFill>
                <a:latin typeface="Lucida Sans Unicode"/>
              </a:rPr>
              <a:t>h</a:t>
            </a:r>
            <a:r>
              <a:rPr b="0" lang="en-IN" sz="11350" spc="-55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11350" spc="-290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11350" spc="7" strike="noStrike">
                <a:solidFill>
                  <a:srgbClr val="000000"/>
                </a:solidFill>
                <a:latin typeface="Lucida Sans Unicode"/>
              </a:rPr>
              <a:t>k</a:t>
            </a:r>
            <a:r>
              <a:rPr b="0" lang="en-IN" sz="11350" spc="-894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11350" spc="350" strike="noStrike">
                <a:solidFill>
                  <a:srgbClr val="000000"/>
                </a:solidFill>
                <a:latin typeface="Lucida Sans Unicode"/>
              </a:rPr>
              <a:t>y</a:t>
            </a:r>
            <a:r>
              <a:rPr b="0" lang="en-IN" sz="11350" spc="-86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11350" spc="-171" strike="noStrike">
                <a:solidFill>
                  <a:srgbClr val="000000"/>
                </a:solidFill>
                <a:latin typeface="Lucida Sans Unicode"/>
              </a:rPr>
              <a:t>u</a:t>
            </a:r>
            <a:endParaRPr b="0" lang="en-IN" sz="11350" spc="-1" strike="noStrike">
              <a:latin typeface="Arial"/>
            </a:endParaRPr>
          </a:p>
        </p:txBody>
      </p:sp>
      <p:pic>
        <p:nvPicPr>
          <p:cNvPr id="119" name="object 4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440000" y="1008000"/>
            <a:ext cx="792000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6600" spc="-1" strike="noStrike" u="sng">
                <a:uFillTx/>
                <a:latin typeface="Arial"/>
              </a:rPr>
              <a:t>Team: MR VR</a:t>
            </a:r>
            <a:endParaRPr b="1" lang="en-IN" sz="6600" spc="-1" strike="noStrike" u="sng">
              <a:uFillTx/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584000" y="2808000"/>
            <a:ext cx="6552000" cy="99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3200" spc="-1" strike="noStrike">
                <a:latin typeface="Arial"/>
              </a:rPr>
              <a:t>Mentor: Prof. Sachin Chaudhari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TA: Rishikesh Bosh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1728000" y="4464000"/>
            <a:ext cx="6912000" cy="235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3200" spc="-1" strike="noStrike">
                <a:latin typeface="Arial"/>
              </a:rPr>
              <a:t>Team Members: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Mayank Shukla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Rishabh Srivastava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Vaibhav Singh Tomar</a:t>
            </a:r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Rishabh Jain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701720" y="4361040"/>
            <a:ext cx="9395280" cy="49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33000"/>
              </a:lnSpc>
              <a:spcBef>
                <a:spcPts val="125"/>
              </a:spcBef>
            </a:pP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During </a:t>
            </a:r>
            <a:r>
              <a:rPr b="0" lang="en-IN" sz="2700" spc="-60" strike="noStrike">
                <a:solidFill>
                  <a:srgbClr val="000000"/>
                </a:solidFill>
                <a:latin typeface="Microsoft Sans Serif"/>
                <a:ea typeface="DejaVu Sans"/>
              </a:rPr>
              <a:t>Covid-19, </a:t>
            </a:r>
            <a:r>
              <a:rPr b="0" lang="en-IN" sz="2700" spc="-41" strike="noStrike">
                <a:solidFill>
                  <a:srgbClr val="000000"/>
                </a:solidFill>
                <a:latin typeface="Microsoft Sans Serif"/>
                <a:ea typeface="DejaVu Sans"/>
              </a:rPr>
              <a:t>We’ve </a:t>
            </a:r>
            <a:r>
              <a:rPr b="0" lang="en-IN" sz="27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kept </a:t>
            </a:r>
            <a:r>
              <a:rPr b="0" lang="en-IN" sz="27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ourselves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safe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and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healthy </a:t>
            </a:r>
            <a:r>
              <a:rPr b="0" lang="en-IN" sz="27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by </a:t>
            </a:r>
            <a:r>
              <a:rPr b="0" lang="en-IN" sz="2700" spc="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2" strike="noStrike">
                <a:solidFill>
                  <a:srgbClr val="000000"/>
                </a:solidFill>
                <a:latin typeface="Microsoft Sans Serif"/>
                <a:ea typeface="DejaVu Sans"/>
              </a:rPr>
              <a:t>careful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9" strike="noStrike">
                <a:solidFill>
                  <a:srgbClr val="000000"/>
                </a:solidFill>
                <a:latin typeface="Microsoft Sans Serif"/>
                <a:ea typeface="DejaVu Sans"/>
              </a:rPr>
              <a:t>protection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2" strike="noStrike">
                <a:solidFill>
                  <a:srgbClr val="000000"/>
                </a:solidFill>
                <a:latin typeface="Microsoft Sans Serif"/>
                <a:ea typeface="DejaVu Sans"/>
              </a:rPr>
              <a:t>yet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without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80" strike="noStrike">
                <a:solidFill>
                  <a:srgbClr val="000000"/>
                </a:solidFill>
                <a:latin typeface="Microsoft Sans Serif"/>
                <a:ea typeface="DejaVu Sans"/>
              </a:rPr>
              <a:t>effective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information.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Now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it’s </a:t>
            </a:r>
            <a:r>
              <a:rPr b="0" lang="en-IN" sz="2700" spc="-70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time </a:t>
            </a:r>
            <a:r>
              <a:rPr b="0" lang="en-IN" sz="2700" spc="126" strike="noStrike">
                <a:solidFill>
                  <a:srgbClr val="000000"/>
                </a:solidFill>
                <a:latin typeface="Microsoft Sans Serif"/>
                <a:ea typeface="DejaVu Sans"/>
              </a:rPr>
              <a:t>to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be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out </a:t>
            </a:r>
            <a:r>
              <a:rPr b="0" lang="en-IN" sz="2700" spc="126" strike="noStrike">
                <a:solidFill>
                  <a:srgbClr val="000000"/>
                </a:solidFill>
                <a:latin typeface="Microsoft Sans Serif"/>
                <a:ea typeface="DejaVu Sans"/>
              </a:rPr>
              <a:t>of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the </a:t>
            </a:r>
            <a:r>
              <a:rPr b="0" lang="en-IN" sz="27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woods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and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learn indoor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air </a:t>
            </a:r>
            <a:r>
              <a:rPr b="0" lang="en-IN" sz="27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quality </a:t>
            </a:r>
            <a:r>
              <a:rPr b="0" lang="en-IN" sz="2700" spc="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solution.</a:t>
            </a:r>
            <a:endParaRPr b="0" lang="en-IN" sz="2700" spc="-1" strike="noStrike">
              <a:latin typeface="Arial"/>
            </a:endParaRPr>
          </a:p>
          <a:p>
            <a:pPr marL="12600">
              <a:lnSpc>
                <a:spcPts val="4351"/>
              </a:lnSpc>
              <a:spcBef>
                <a:spcPts val="255"/>
              </a:spcBef>
            </a:pPr>
            <a:r>
              <a:rPr b="0" lang="en-IN" sz="27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People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spend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90%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6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their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time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indoors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and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so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health </a:t>
            </a:r>
            <a:r>
              <a:rPr b="0" lang="en-IN" sz="2700" spc="-70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problems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0" strike="noStrike">
                <a:solidFill>
                  <a:srgbClr val="000000"/>
                </a:solidFill>
                <a:latin typeface="Microsoft Sans Serif"/>
                <a:ea typeface="DejaVu Sans"/>
              </a:rPr>
              <a:t>that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80" strike="noStrike">
                <a:solidFill>
                  <a:srgbClr val="000000"/>
                </a:solidFill>
                <a:latin typeface="Microsoft Sans Serif"/>
                <a:ea typeface="DejaVu Sans"/>
              </a:rPr>
              <a:t>result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14" strike="noStrike">
                <a:solidFill>
                  <a:srgbClr val="000000"/>
                </a:solidFill>
                <a:latin typeface="Microsoft Sans Serif"/>
                <a:ea typeface="DejaVu Sans"/>
              </a:rPr>
              <a:t>from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exposure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6" strike="noStrike">
                <a:solidFill>
                  <a:srgbClr val="000000"/>
                </a:solidFill>
                <a:latin typeface="Microsoft Sans Serif"/>
                <a:ea typeface="DejaVu Sans"/>
              </a:rPr>
              <a:t>to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indoor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pollution</a:t>
            </a:r>
            <a:endParaRPr b="0" lang="en-IN" sz="2700" spc="-1" strike="noStrike">
              <a:latin typeface="Arial"/>
            </a:endParaRPr>
          </a:p>
          <a:p>
            <a:pPr marL="12600">
              <a:lnSpc>
                <a:spcPts val="4269"/>
              </a:lnSpc>
            </a:pPr>
            <a:r>
              <a:rPr b="0" lang="en-IN" sz="27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increases,</a:t>
            </a:r>
            <a:r>
              <a:rPr b="0" lang="en-IN" sz="27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contaminants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indoor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air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6" strike="noStrike">
                <a:solidFill>
                  <a:srgbClr val="000000"/>
                </a:solidFill>
                <a:latin typeface="Microsoft Sans Serif"/>
                <a:ea typeface="DejaVu Sans"/>
              </a:rPr>
              <a:t>could</a:t>
            </a:r>
            <a:r>
              <a:rPr b="0" lang="en-IN" sz="2700" spc="-10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damage </a:t>
            </a:r>
            <a:r>
              <a:rPr b="0" lang="en-IN" sz="2700" spc="-70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people’s</a:t>
            </a:r>
            <a:r>
              <a:rPr b="0" lang="en-IN" sz="27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health.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28000" y="1728000"/>
            <a:ext cx="737352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250" spc="46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-106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7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-151" strike="noStrike">
                <a:solidFill>
                  <a:srgbClr val="000000"/>
                </a:solidFill>
                <a:latin typeface="Lucida Sans Unicode"/>
              </a:rPr>
              <a:t>u</a:t>
            </a:r>
            <a:r>
              <a:rPr b="0" lang="en-IN" sz="4250" spc="296" strike="noStrike">
                <a:solidFill>
                  <a:srgbClr val="000000"/>
                </a:solidFill>
                <a:latin typeface="Lucida Sans Unicode"/>
              </a:rPr>
              <a:t>c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-15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-106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4250" spc="94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395" strike="noStrike">
                <a:solidFill>
                  <a:srgbClr val="000000"/>
                </a:solidFill>
                <a:latin typeface="Lucida Sans Unicode"/>
              </a:rPr>
              <a:t>M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160" strike="noStrike">
                <a:solidFill>
                  <a:srgbClr val="000000"/>
                </a:solidFill>
                <a:latin typeface="Lucida Sans Unicode"/>
              </a:rPr>
              <a:t>v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-15" strike="noStrike">
                <a:solidFill>
                  <a:srgbClr val="000000"/>
                </a:solidFill>
                <a:latin typeface="Lucida Sans Unicode"/>
              </a:rPr>
              <a:t>n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87" name="object 5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object 2" descr=""/>
          <p:cNvPicPr/>
          <p:nvPr/>
        </p:nvPicPr>
        <p:blipFill>
          <a:blip r:embed="rId1"/>
          <a:stretch/>
        </p:blipFill>
        <p:spPr>
          <a:xfrm>
            <a:off x="0" y="0"/>
            <a:ext cx="18287280" cy="102862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730520" y="3134520"/>
            <a:ext cx="14397120" cy="497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40000"/>
              </a:lnSpc>
              <a:spcBef>
                <a:spcPts val="99"/>
              </a:spcBef>
            </a:pPr>
            <a:r>
              <a:rPr b="0" lang="en-IN" sz="2400" spc="-55" strike="noStrike">
                <a:solidFill>
                  <a:srgbClr val="000000"/>
                </a:solidFill>
                <a:latin typeface="Verdana"/>
                <a:ea typeface="DejaVu Sans"/>
              </a:rPr>
              <a:t>During </a:t>
            </a:r>
            <a:r>
              <a:rPr b="0" lang="en-IN" sz="2400" spc="-60" strike="noStrike">
                <a:solidFill>
                  <a:srgbClr val="000000"/>
                </a:solidFill>
                <a:latin typeface="Verdana"/>
                <a:ea typeface="DejaVu Sans"/>
              </a:rPr>
              <a:t>deployment, </a:t>
            </a:r>
            <a:r>
              <a:rPr b="0" lang="en-IN" sz="2400" spc="-92" strike="noStrike">
                <a:solidFill>
                  <a:srgbClr val="000000"/>
                </a:solidFill>
                <a:latin typeface="Verdana"/>
                <a:ea typeface="DejaVu Sans"/>
              </a:rPr>
              <a:t>We’ve </a:t>
            </a:r>
            <a:r>
              <a:rPr b="0" lang="en-IN" sz="2400" spc="-35" strike="noStrike">
                <a:solidFill>
                  <a:srgbClr val="000000"/>
                </a:solidFill>
                <a:latin typeface="Verdana"/>
                <a:ea typeface="DejaVu Sans"/>
              </a:rPr>
              <a:t>looked </a:t>
            </a:r>
            <a:r>
              <a:rPr b="0" lang="en-IN" sz="2400" spc="109" strike="noStrike">
                <a:solidFill>
                  <a:srgbClr val="000000"/>
                </a:solidFill>
                <a:latin typeface="Verdana"/>
                <a:ea typeface="DejaVu Sans"/>
              </a:rPr>
              <a:t>at </a:t>
            </a:r>
            <a:r>
              <a:rPr b="0" lang="en-IN" sz="2400" spc="-106" strike="noStrike">
                <a:solidFill>
                  <a:srgbClr val="000000"/>
                </a:solidFill>
                <a:latin typeface="Verdana"/>
                <a:ea typeface="DejaVu Sans"/>
              </a:rPr>
              <a:t>many </a:t>
            </a:r>
            <a:r>
              <a:rPr b="0" lang="en-IN" sz="2400" spc="-12" strike="noStrike">
                <a:solidFill>
                  <a:srgbClr val="000000"/>
                </a:solidFill>
                <a:latin typeface="Verdana"/>
                <a:ea typeface="DejaVu Sans"/>
              </a:rPr>
              <a:t>places, Our </a:t>
            </a:r>
            <a:r>
              <a:rPr b="0" lang="en-IN" sz="2400" spc="-92" strike="noStrike">
                <a:solidFill>
                  <a:srgbClr val="000000"/>
                </a:solidFill>
                <a:latin typeface="Verdana"/>
                <a:ea typeface="DejaVu Sans"/>
              </a:rPr>
              <a:t>main </a:t>
            </a:r>
            <a:r>
              <a:rPr b="0" lang="en-IN" sz="2400" spc="-8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86" strike="noStrike">
                <a:solidFill>
                  <a:srgbClr val="000000"/>
                </a:solidFill>
                <a:latin typeface="Verdana"/>
                <a:ea typeface="DejaVu Sans"/>
              </a:rPr>
              <a:t>focus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60" strike="noStrike">
                <a:solidFill>
                  <a:srgbClr val="000000"/>
                </a:solidFill>
                <a:latin typeface="Verdana"/>
                <a:ea typeface="DejaVu Sans"/>
              </a:rPr>
              <a:t>was</a:t>
            </a:r>
            <a:r>
              <a:rPr b="0" lang="en-IN" sz="2400" spc="304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Verdana"/>
                <a:ea typeface="DejaVu Sans"/>
              </a:rPr>
              <a:t>wide-ranging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latin typeface="Verdana"/>
                <a:ea typeface="DejaVu Sans"/>
              </a:rPr>
              <a:t>data,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Verdana"/>
                <a:ea typeface="DejaVu Sans"/>
              </a:rPr>
              <a:t>which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9" strike="noStrike">
                <a:solidFill>
                  <a:srgbClr val="000000"/>
                </a:solidFill>
                <a:latin typeface="Verdana"/>
                <a:ea typeface="DejaVu Sans"/>
              </a:rPr>
              <a:t>can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be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6" strike="noStrike">
                <a:solidFill>
                  <a:srgbClr val="000000"/>
                </a:solidFill>
                <a:latin typeface="Verdana"/>
                <a:ea typeface="DejaVu Sans"/>
              </a:rPr>
              <a:t>collected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109" strike="noStrike">
                <a:solidFill>
                  <a:srgbClr val="000000"/>
                </a:solidFill>
                <a:latin typeface="Verdana"/>
                <a:ea typeface="DejaVu Sans"/>
              </a:rPr>
              <a:t>at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60" strike="noStrike">
                <a:solidFill>
                  <a:srgbClr val="000000"/>
                </a:solidFill>
                <a:latin typeface="Verdana"/>
                <a:ea typeface="DejaVu Sans"/>
              </a:rPr>
              <a:t>real </a:t>
            </a:r>
            <a:r>
              <a:rPr b="0" lang="en-IN" sz="2400" spc="-82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211" strike="noStrike">
                <a:solidFill>
                  <a:srgbClr val="000000"/>
                </a:solidFill>
                <a:latin typeface="Verdana"/>
                <a:ea typeface="DejaVu Sans"/>
              </a:rPr>
              <a:t>m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-106" strike="noStrike">
                <a:solidFill>
                  <a:srgbClr val="000000"/>
                </a:solidFill>
                <a:latin typeface="Verdana"/>
                <a:ea typeface="DejaVu Sans"/>
              </a:rPr>
              <a:t>n</a:t>
            </a:r>
            <a:r>
              <a:rPr b="0" lang="en-IN" sz="2400" spc="-35" strike="noStrike">
                <a:solidFill>
                  <a:srgbClr val="000000"/>
                </a:solidFill>
                <a:latin typeface="Verdana"/>
                <a:ea typeface="DejaVu Sans"/>
              </a:rPr>
              <a:t>d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100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160" strike="noStrike">
                <a:solidFill>
                  <a:srgbClr val="000000"/>
                </a:solidFill>
                <a:latin typeface="Verdana"/>
                <a:ea typeface="DejaVu Sans"/>
              </a:rPr>
              <a:t>s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-211" strike="noStrike">
                <a:solidFill>
                  <a:srgbClr val="000000"/>
                </a:solidFill>
                <a:latin typeface="Verdana"/>
                <a:ea typeface="DejaVu Sans"/>
              </a:rPr>
              <a:t>m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211" strike="noStrike">
                <a:solidFill>
                  <a:srgbClr val="000000"/>
                </a:solidFill>
                <a:latin typeface="Verdana"/>
                <a:ea typeface="DejaVu Sans"/>
              </a:rPr>
              <a:t>m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100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b="0" lang="en-IN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131" strike="noStrike">
                <a:solidFill>
                  <a:srgbClr val="000000"/>
                </a:solidFill>
                <a:latin typeface="Verdana"/>
                <a:ea typeface="DejaVu Sans"/>
              </a:rPr>
              <a:t>c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296" strike="noStrike">
                <a:solidFill>
                  <a:srgbClr val="000000"/>
                </a:solidFill>
                <a:latin typeface="Verdana"/>
                <a:ea typeface="DejaVu Sans"/>
              </a:rPr>
              <a:t>f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60" strike="noStrike">
                <a:solidFill>
                  <a:srgbClr val="000000"/>
                </a:solidFill>
                <a:latin typeface="Verdana"/>
                <a:ea typeface="DejaVu Sans"/>
              </a:rPr>
              <a:t>d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b="0" lang="en-IN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-32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y</a:t>
            </a:r>
            <a:r>
              <a:rPr b="0" lang="en-IN" sz="2400" spc="-211" strike="noStrike">
                <a:solidFill>
                  <a:srgbClr val="000000"/>
                </a:solidFill>
                <a:latin typeface="Verdana"/>
                <a:ea typeface="DejaVu Sans"/>
              </a:rPr>
              <a:t>m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126" strike="noStrike">
                <a:solidFill>
                  <a:srgbClr val="000000"/>
                </a:solidFill>
                <a:latin typeface="Verdana"/>
                <a:ea typeface="DejaVu Sans"/>
              </a:rPr>
              <a:t>n</a:t>
            </a:r>
            <a:r>
              <a:rPr b="0" lang="en-IN" sz="2400" spc="245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160" strike="noStrike">
                <a:solidFill>
                  <a:srgbClr val="000000"/>
                </a:solidFill>
                <a:latin typeface="Verdana"/>
                <a:ea typeface="DejaVu Sans"/>
              </a:rPr>
              <a:t>s</a:t>
            </a:r>
            <a:r>
              <a:rPr b="0" lang="en-IN" sz="2400" spc="-100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-106" strike="noStrike">
                <a:solidFill>
                  <a:srgbClr val="000000"/>
                </a:solidFill>
                <a:latin typeface="Verdana"/>
                <a:ea typeface="DejaVu Sans"/>
              </a:rPr>
              <a:t>u</a:t>
            </a:r>
            <a:r>
              <a:rPr b="0" lang="en-IN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-35" strike="noStrike">
                <a:solidFill>
                  <a:srgbClr val="000000"/>
                </a:solidFill>
                <a:latin typeface="Verdana"/>
                <a:ea typeface="DejaVu Sans"/>
              </a:rPr>
              <a:t>d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b</a:t>
            </a:r>
            <a:r>
              <a:rPr b="0" lang="en-IN" sz="2400" spc="26" strike="noStrike">
                <a:solidFill>
                  <a:srgbClr val="000000"/>
                </a:solidFill>
                <a:latin typeface="Verdana"/>
                <a:ea typeface="DejaVu Sans"/>
              </a:rPr>
              <a:t>e  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160" strike="noStrike">
                <a:solidFill>
                  <a:srgbClr val="000000"/>
                </a:solidFill>
                <a:latin typeface="Verdana"/>
                <a:ea typeface="DejaVu Sans"/>
              </a:rPr>
              <a:t>s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111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y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131" strike="noStrike">
                <a:solidFill>
                  <a:srgbClr val="000000"/>
                </a:solidFill>
                <a:latin typeface="Verdana"/>
                <a:ea typeface="DejaVu Sans"/>
              </a:rPr>
              <a:t>cc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160" strike="noStrike">
                <a:solidFill>
                  <a:srgbClr val="000000"/>
                </a:solidFill>
                <a:latin typeface="Verdana"/>
                <a:ea typeface="DejaVu Sans"/>
              </a:rPr>
              <a:t>ss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b</a:t>
            </a:r>
            <a:r>
              <a:rPr b="0" lang="en-IN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392" strike="noStrike">
                <a:solidFill>
                  <a:srgbClr val="000000"/>
                </a:solidFill>
                <a:latin typeface="Verdana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40000"/>
              </a:lnSpc>
              <a:spcBef>
                <a:spcPts val="74"/>
              </a:spcBef>
            </a:pP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Turned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out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80" strike="noStrike">
                <a:solidFill>
                  <a:srgbClr val="000000"/>
                </a:solidFill>
                <a:latin typeface="Verdana"/>
                <a:ea typeface="DejaVu Sans"/>
              </a:rPr>
              <a:t>that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49" strike="noStrike">
                <a:solidFill>
                  <a:srgbClr val="000000"/>
                </a:solidFill>
                <a:latin typeface="Verdana"/>
                <a:ea typeface="DejaVu Sans"/>
              </a:rPr>
              <a:t>the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86" strike="noStrike">
                <a:solidFill>
                  <a:srgbClr val="000000"/>
                </a:solidFill>
                <a:latin typeface="Verdana"/>
                <a:ea typeface="DejaVu Sans"/>
              </a:rPr>
              <a:t>best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place,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60" strike="noStrike">
                <a:solidFill>
                  <a:srgbClr val="000000"/>
                </a:solidFill>
                <a:latin typeface="Verdana"/>
                <a:ea typeface="DejaVu Sans"/>
              </a:rPr>
              <a:t>where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latin typeface="Verdana"/>
                <a:ea typeface="DejaVu Sans"/>
              </a:rPr>
              <a:t>wide-ranging</a:t>
            </a:r>
            <a:r>
              <a:rPr b="0" lang="en-IN" sz="2400" spc="-282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9" strike="noStrike">
                <a:solidFill>
                  <a:srgbClr val="000000"/>
                </a:solidFill>
                <a:latin typeface="Verdana"/>
                <a:ea typeface="DejaVu Sans"/>
              </a:rPr>
              <a:t>data</a:t>
            </a:r>
            <a:r>
              <a:rPr b="0" lang="en-IN" sz="2400" spc="-27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9" strike="noStrike">
                <a:solidFill>
                  <a:srgbClr val="000000"/>
                </a:solidFill>
                <a:latin typeface="Verdana"/>
                <a:ea typeface="DejaVu Sans"/>
              </a:rPr>
              <a:t>can </a:t>
            </a:r>
            <a:r>
              <a:rPr b="0" lang="en-IN" sz="2400" spc="-826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be </a:t>
            </a:r>
            <a:r>
              <a:rPr b="0" lang="en-IN" sz="2400" spc="26" strike="noStrike">
                <a:solidFill>
                  <a:srgbClr val="000000"/>
                </a:solidFill>
                <a:latin typeface="Verdana"/>
                <a:ea typeface="DejaVu Sans"/>
              </a:rPr>
              <a:t>collected </a:t>
            </a:r>
            <a:r>
              <a:rPr b="0" lang="en-IN" sz="2400" spc="-12" strike="noStrike">
                <a:solidFill>
                  <a:srgbClr val="000000"/>
                </a:solidFill>
                <a:latin typeface="Verdana"/>
                <a:ea typeface="DejaVu Sans"/>
              </a:rPr>
              <a:t>easily </a:t>
            </a:r>
            <a:r>
              <a:rPr b="0" lang="en-IN" sz="2400" spc="60" strike="noStrike">
                <a:solidFill>
                  <a:srgbClr val="000000"/>
                </a:solidFill>
                <a:latin typeface="Verdana"/>
                <a:ea typeface="DejaVu Sans"/>
              </a:rPr>
              <a:t>was </a:t>
            </a:r>
            <a:r>
              <a:rPr b="0" lang="en-IN" sz="2400" spc="-111" strike="noStrike">
                <a:solidFill>
                  <a:srgbClr val="000000"/>
                </a:solidFill>
                <a:latin typeface="Verdana"/>
                <a:ea typeface="DejaVu Sans"/>
              </a:rPr>
              <a:t>Kadambh </a:t>
            </a:r>
            <a:r>
              <a:rPr b="0" lang="en-IN" sz="2400" spc="-21" strike="noStrike">
                <a:solidFill>
                  <a:srgbClr val="000000"/>
                </a:solidFill>
                <a:latin typeface="Verdana"/>
                <a:ea typeface="DejaVu Sans"/>
              </a:rPr>
              <a:t>mess, </a:t>
            </a:r>
            <a:r>
              <a:rPr b="0" lang="en-IN" sz="2400" spc="92" strike="noStrike">
                <a:solidFill>
                  <a:srgbClr val="000000"/>
                </a:solidFill>
                <a:latin typeface="Verdana"/>
                <a:ea typeface="DejaVu Sans"/>
              </a:rPr>
              <a:t>so </a:t>
            </a:r>
            <a:r>
              <a:rPr b="0" lang="en-IN" sz="2400" spc="26" strike="noStrike">
                <a:solidFill>
                  <a:srgbClr val="000000"/>
                </a:solidFill>
                <a:latin typeface="Verdana"/>
                <a:ea typeface="DejaVu Sans"/>
              </a:rPr>
              <a:t>we 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deployed </a:t>
            </a:r>
            <a:r>
              <a:rPr b="0" lang="en-IN" sz="2400" spc="86" strike="noStrike">
                <a:solidFill>
                  <a:srgbClr val="000000"/>
                </a:solidFill>
                <a:latin typeface="Verdana"/>
                <a:ea typeface="DejaVu Sans"/>
              </a:rPr>
              <a:t>our </a:t>
            </a:r>
            <a:r>
              <a:rPr b="0" lang="en-IN" sz="2400" spc="-83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b="0" lang="en-IN" sz="2400" spc="321" strike="noStrike">
                <a:solidFill>
                  <a:srgbClr val="000000"/>
                </a:solidFill>
                <a:latin typeface="Verdana"/>
                <a:ea typeface="DejaVu Sans"/>
              </a:rPr>
              <a:t>r</a:t>
            </a:r>
            <a:r>
              <a:rPr b="0" lang="en-IN" sz="2400" spc="-15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197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15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97" strike="noStrike">
                <a:solidFill>
                  <a:srgbClr val="000000"/>
                </a:solidFill>
                <a:latin typeface="Verdana"/>
                <a:ea typeface="DejaVu Sans"/>
              </a:rPr>
              <a:t>y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100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321" strike="noStrike">
                <a:solidFill>
                  <a:srgbClr val="000000"/>
                </a:solidFill>
                <a:latin typeface="Verdana"/>
                <a:ea typeface="DejaVu Sans"/>
              </a:rPr>
              <a:t>r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392" strike="noStrike">
                <a:solidFill>
                  <a:srgbClr val="000000"/>
                </a:solidFill>
                <a:latin typeface="Verdana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6"/>
              </a:spcBef>
            </a:pPr>
            <a:r>
              <a:rPr b="0" lang="en-IN" sz="235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Some</a:t>
            </a:r>
            <a:r>
              <a:rPr b="0" lang="en-IN" sz="235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35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other</a:t>
            </a:r>
            <a:r>
              <a:rPr b="0" lang="en-IN" sz="235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350" spc="114" strike="noStrike">
                <a:solidFill>
                  <a:srgbClr val="000000"/>
                </a:solidFill>
                <a:latin typeface="Microsoft Sans Serif"/>
                <a:ea typeface="DejaVu Sans"/>
              </a:rPr>
              <a:t>factor</a:t>
            </a:r>
            <a:r>
              <a:rPr b="0" lang="en-IN" sz="235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350" spc="80" strike="noStrike">
                <a:solidFill>
                  <a:srgbClr val="000000"/>
                </a:solidFill>
                <a:latin typeface="Microsoft Sans Serif"/>
                <a:ea typeface="DejaVu Sans"/>
              </a:rPr>
              <a:t>we</a:t>
            </a:r>
            <a:r>
              <a:rPr b="0" lang="en-IN" sz="235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35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looked</a:t>
            </a:r>
            <a:r>
              <a:rPr b="0" lang="en-IN" sz="235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35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into:-</a:t>
            </a:r>
            <a:endParaRPr b="0" lang="en-IN" sz="2350" spc="-1" strike="noStrike">
              <a:latin typeface="Arial"/>
            </a:endParaRPr>
          </a:p>
          <a:p>
            <a:pPr marL="12600">
              <a:lnSpc>
                <a:spcPts val="4051"/>
              </a:lnSpc>
              <a:spcBef>
                <a:spcPts val="113"/>
              </a:spcBef>
            </a:pPr>
            <a:r>
              <a:rPr b="0" lang="en-IN" sz="2400" spc="-197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131" strike="noStrike">
                <a:solidFill>
                  <a:srgbClr val="000000"/>
                </a:solidFill>
                <a:latin typeface="Verdana"/>
                <a:ea typeface="DejaVu Sans"/>
              </a:rPr>
              <a:t>c</a:t>
            </a:r>
            <a:r>
              <a:rPr b="0" lang="en-IN" sz="2400" spc="-26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219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-80" strike="noStrike">
                <a:solidFill>
                  <a:srgbClr val="000000"/>
                </a:solidFill>
                <a:latin typeface="Verdana"/>
                <a:ea typeface="DejaVu Sans"/>
              </a:rPr>
              <a:t>n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70" strike="noStrike">
                <a:solidFill>
                  <a:srgbClr val="000000"/>
                </a:solidFill>
                <a:latin typeface="Verdana"/>
                <a:ea typeface="DejaVu Sans"/>
              </a:rPr>
              <a:t>f</a:t>
            </a:r>
            <a:r>
              <a:rPr b="0" lang="en-IN" sz="2400" spc="321" strike="noStrike">
                <a:solidFill>
                  <a:srgbClr val="000000"/>
                </a:solidFill>
                <a:latin typeface="Verdana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-185" strike="noStrike">
                <a:solidFill>
                  <a:srgbClr val="000000"/>
                </a:solidFill>
                <a:latin typeface="Verdana"/>
                <a:ea typeface="DejaVu Sans"/>
              </a:rPr>
              <a:t>m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46" strike="noStrike">
                <a:solidFill>
                  <a:srgbClr val="000000"/>
                </a:solidFill>
                <a:latin typeface="Verdana"/>
                <a:ea typeface="DejaVu Sans"/>
              </a:rPr>
              <a:t>w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106" strike="noStrike">
                <a:solidFill>
                  <a:srgbClr val="000000"/>
                </a:solidFill>
                <a:latin typeface="Verdana"/>
                <a:ea typeface="DejaVu Sans"/>
              </a:rPr>
              <a:t>n</a:t>
            </a:r>
            <a:r>
              <a:rPr b="0" lang="en-IN" sz="2400" spc="-60" strike="noStrike">
                <a:solidFill>
                  <a:srgbClr val="000000"/>
                </a:solidFill>
                <a:latin typeface="Verdana"/>
                <a:ea typeface="DejaVu Sans"/>
              </a:rPr>
              <a:t>d</a:t>
            </a:r>
            <a:r>
              <a:rPr b="0" lang="en-IN" sz="2400" spc="-2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41" strike="noStrike">
                <a:solidFill>
                  <a:srgbClr val="000000"/>
                </a:solidFill>
                <a:latin typeface="Verdana"/>
                <a:ea typeface="DejaVu Sans"/>
              </a:rPr>
              <a:t>w  </a:t>
            </a:r>
            <a:r>
              <a:rPr b="0" lang="en-IN" sz="2400" spc="-52" strike="noStrike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b="0" lang="en-IN" sz="2400" spc="-2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9" strike="noStrike">
                <a:solidFill>
                  <a:srgbClr val="000000"/>
                </a:solidFill>
                <a:latin typeface="Verdana"/>
                <a:ea typeface="DejaVu Sans"/>
              </a:rPr>
              <a:t>w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375" strike="noStrike">
                <a:solidFill>
                  <a:srgbClr val="000000"/>
                </a:solidFill>
                <a:latin typeface="Verdana"/>
                <a:ea typeface="DejaVu Sans"/>
              </a:rPr>
              <a:t>r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160" strike="noStrike">
                <a:solidFill>
                  <a:srgbClr val="000000"/>
                </a:solidFill>
                <a:latin typeface="Verdana"/>
                <a:ea typeface="DejaVu Sans"/>
              </a:rPr>
              <a:t>s</a:t>
            </a:r>
            <a:r>
              <a:rPr b="0" lang="en-IN" sz="2400" spc="-106" strike="noStrike">
                <a:solidFill>
                  <a:srgbClr val="000000"/>
                </a:solidFill>
                <a:latin typeface="Verdana"/>
                <a:ea typeface="DejaVu Sans"/>
              </a:rPr>
              <a:t>u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pp</a:t>
            </a:r>
            <a:r>
              <a:rPr b="0" lang="en-IN" sz="2400" spc="-111" strike="noStrike">
                <a:solidFill>
                  <a:srgbClr val="000000"/>
                </a:solidFill>
                <a:latin typeface="Verdana"/>
                <a:ea typeface="DejaVu Sans"/>
              </a:rPr>
              <a:t>l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y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39"/>
              </a:spcBef>
            </a:pPr>
            <a:r>
              <a:rPr b="0" lang="en-IN" sz="2400" spc="-165" strike="noStrike">
                <a:solidFill>
                  <a:srgbClr val="000000"/>
                </a:solidFill>
                <a:latin typeface="Verdana"/>
                <a:ea typeface="DejaVu Sans"/>
              </a:rPr>
              <a:t>S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p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131" strike="noStrike">
                <a:solidFill>
                  <a:srgbClr val="000000"/>
                </a:solidFill>
                <a:latin typeface="Verdana"/>
                <a:ea typeface="DejaVu Sans"/>
              </a:rPr>
              <a:t>c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245" strike="noStrike">
                <a:solidFill>
                  <a:srgbClr val="000000"/>
                </a:solidFill>
                <a:latin typeface="Verdana"/>
                <a:ea typeface="DejaVu Sans"/>
              </a:rPr>
              <a:t>f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154" strike="noStrike">
                <a:solidFill>
                  <a:srgbClr val="000000"/>
                </a:solidFill>
                <a:latin typeface="Verdana"/>
                <a:ea typeface="DejaVu Sans"/>
              </a:rPr>
              <a:t>c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-100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i</a:t>
            </a:r>
            <a:r>
              <a:rPr b="0" lang="en-IN" sz="2400" spc="-41" strike="noStrike">
                <a:solidFill>
                  <a:srgbClr val="000000"/>
                </a:solidFill>
                <a:latin typeface="Verdana"/>
                <a:ea typeface="DejaVu Sans"/>
              </a:rPr>
              <a:t>g</a:t>
            </a:r>
            <a:r>
              <a:rPr b="0" lang="en-IN" sz="2400" spc="-120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r>
              <a:rPr b="0" lang="en-IN" sz="2400" spc="245" strike="noStrike">
                <a:solidFill>
                  <a:srgbClr val="000000"/>
                </a:solidFill>
                <a:latin typeface="Verdana"/>
                <a:ea typeface="DejaVu Sans"/>
              </a:rPr>
              <a:t>t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216" strike="noStrike">
                <a:solidFill>
                  <a:srgbClr val="000000"/>
                </a:solidFill>
                <a:latin typeface="Verdana"/>
                <a:ea typeface="DejaVu Sans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Verdana"/>
                <a:ea typeface="DejaVu Sans"/>
              </a:rPr>
              <a:t>o</a:t>
            </a:r>
            <a:r>
              <a:rPr b="0" lang="en-IN" sz="2400" spc="375" strike="noStrike">
                <a:solidFill>
                  <a:srgbClr val="000000"/>
                </a:solidFill>
                <a:latin typeface="Verdana"/>
                <a:ea typeface="DejaVu Sans"/>
              </a:rPr>
              <a:t>r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160" strike="noStrike">
                <a:solidFill>
                  <a:srgbClr val="000000"/>
                </a:solidFill>
                <a:latin typeface="Verdana"/>
                <a:ea typeface="DejaVu Sans"/>
              </a:rPr>
              <a:t>s</a:t>
            </a:r>
            <a:r>
              <a:rPr b="0" lang="en-IN" sz="2400" spc="-72" strike="noStrike">
                <a:solidFill>
                  <a:srgbClr val="000000"/>
                </a:solidFill>
                <a:latin typeface="Verdana"/>
                <a:ea typeface="DejaVu Sans"/>
              </a:rPr>
              <a:t>y</a:t>
            </a:r>
            <a:r>
              <a:rPr b="0" lang="en-IN" sz="2400" spc="-287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b="0" lang="en-IN" sz="2400" spc="321" strike="noStrike">
                <a:solidFill>
                  <a:srgbClr val="000000"/>
                </a:solidFill>
                <a:latin typeface="Verdana"/>
                <a:ea typeface="DejaVu Sans"/>
              </a:rPr>
              <a:t>r</a:t>
            </a:r>
            <a:r>
              <a:rPr b="0" lang="en-IN" sz="2400" spc="15" strike="noStrike">
                <a:solidFill>
                  <a:srgbClr val="000000"/>
                </a:solidFill>
                <a:latin typeface="Verdana"/>
                <a:ea typeface="DejaVu Sans"/>
              </a:rPr>
              <a:t>e</a:t>
            </a:r>
            <a:r>
              <a:rPr b="0" lang="en-IN" sz="2400" spc="-7" strike="noStrike">
                <a:solidFill>
                  <a:srgbClr val="000000"/>
                </a:solidFill>
                <a:latin typeface="Verdana"/>
                <a:ea typeface="DejaVu Sans"/>
              </a:rPr>
              <a:t>a</a:t>
            </a:r>
            <a:r>
              <a:rPr b="0" lang="en-IN" sz="2400" spc="131" strike="noStrike">
                <a:solidFill>
                  <a:srgbClr val="000000"/>
                </a:solidFill>
                <a:latin typeface="Verdana"/>
                <a:ea typeface="DejaVu Sans"/>
              </a:rPr>
              <a:t>c</a:t>
            </a:r>
            <a:r>
              <a:rPr b="0" lang="en-IN" sz="2400" spc="-75" strike="noStrike">
                <a:solidFill>
                  <a:srgbClr val="000000"/>
                </a:solidFill>
                <a:latin typeface="Verdana"/>
                <a:ea typeface="DejaVu Sans"/>
              </a:rPr>
              <a:t>h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71"/>
              </a:spcBef>
            </a:pP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Proper</a:t>
            </a:r>
            <a:r>
              <a:rPr b="0" lang="en-IN" sz="21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internet</a:t>
            </a:r>
            <a:r>
              <a:rPr b="0" lang="en-IN" sz="21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connectivity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720800" y="1561680"/>
            <a:ext cx="569340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250" spc="-41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1" strike="noStrike">
                <a:solidFill>
                  <a:srgbClr val="000000"/>
                </a:solidFill>
                <a:latin typeface="Lucida Sans Unicode"/>
              </a:rPr>
              <a:t>p</a:t>
            </a:r>
            <a:r>
              <a:rPr b="0" lang="en-IN" sz="4250" spc="-13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IN" sz="4250" spc="-5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140" strike="noStrike">
                <a:solidFill>
                  <a:srgbClr val="000000"/>
                </a:solidFill>
                <a:latin typeface="Lucida Sans Unicode"/>
              </a:rPr>
              <a:t>y</a:t>
            </a:r>
            <a:r>
              <a:rPr b="0" lang="en-IN" sz="4250" spc="92" strike="noStrike">
                <a:solidFill>
                  <a:srgbClr val="000000"/>
                </a:solidFill>
                <a:latin typeface="Lucida Sans Unicode"/>
              </a:rPr>
              <a:t>m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-106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4250" spc="33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610" strike="noStrike">
                <a:solidFill>
                  <a:srgbClr val="000000"/>
                </a:solidFill>
                <a:latin typeface="Lucida Sans Unicode"/>
              </a:rPr>
              <a:t>S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236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-41" strike="noStrike">
                <a:solidFill>
                  <a:srgbClr val="000000"/>
                </a:solidFill>
                <a:latin typeface="Lucida Sans Unicode"/>
              </a:rPr>
              <a:t>g</a:t>
            </a:r>
            <a:r>
              <a:rPr b="0" lang="en-IN" sz="4250" spc="231" strike="noStrike">
                <a:solidFill>
                  <a:srgbClr val="000000"/>
                </a:solidFill>
                <a:latin typeface="Lucida Sans Unicode"/>
              </a:rPr>
              <a:t>y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91" name="object 5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39960" y="952200"/>
            <a:ext cx="877968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250" spc="494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-86" strike="noStrike">
                <a:solidFill>
                  <a:srgbClr val="000000"/>
                </a:solidFill>
                <a:latin typeface="Lucida Sans Unicode"/>
              </a:rPr>
              <a:t>k</a:t>
            </a:r>
            <a:r>
              <a:rPr b="0" lang="en-IN" sz="4250" spc="100" strike="noStrike">
                <a:solidFill>
                  <a:srgbClr val="000000"/>
                </a:solidFill>
                <a:latin typeface="Lucida Sans Unicode"/>
              </a:rPr>
              <a:t>f</a:t>
            </a:r>
            <a:r>
              <a:rPr b="0" lang="en-IN" sz="4250" spc="-13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IN" sz="4250" spc="-35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335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367" strike="noStrike">
                <a:solidFill>
                  <a:srgbClr val="000000"/>
                </a:solidFill>
                <a:latin typeface="Lucida Sans Unicode"/>
              </a:rPr>
              <a:t>B</a:t>
            </a:r>
            <a:r>
              <a:rPr b="0" lang="en-IN" sz="4250" spc="-13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296" strike="noStrike">
                <a:solidFill>
                  <a:srgbClr val="000000"/>
                </a:solidFill>
                <a:latin typeface="Lucida Sans Unicode"/>
              </a:rPr>
              <a:t>c</a:t>
            </a:r>
            <a:r>
              <a:rPr b="0" lang="en-IN" sz="4250" spc="-225" strike="noStrike">
                <a:solidFill>
                  <a:srgbClr val="000000"/>
                </a:solidFill>
                <a:latin typeface="Lucida Sans Unicode"/>
              </a:rPr>
              <a:t>k</a:t>
            </a:r>
            <a:r>
              <a:rPr b="0" lang="en-IN" sz="550" spc="840" strike="noStrike">
                <a:solidFill>
                  <a:srgbClr val="000000"/>
                </a:solidFill>
                <a:latin typeface="Ink Free"/>
              </a:rPr>
              <a:t>-</a:t>
            </a:r>
            <a:r>
              <a:rPr b="0" lang="en-IN" sz="4250" spc="-41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-41" strike="noStrike">
                <a:solidFill>
                  <a:srgbClr val="000000"/>
                </a:solidFill>
                <a:latin typeface="Lucida Sans Unicode"/>
              </a:rPr>
              <a:t>g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180" strike="noStrike">
                <a:solidFill>
                  <a:srgbClr val="000000"/>
                </a:solidFill>
                <a:latin typeface="Lucida Sans Unicode"/>
              </a:rPr>
              <a:t>m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93" name="object 3" descr=""/>
          <p:cNvPicPr/>
          <p:nvPr/>
        </p:nvPicPr>
        <p:blipFill>
          <a:blip r:embed="rId1"/>
          <a:stretch/>
        </p:blipFill>
        <p:spPr>
          <a:xfrm>
            <a:off x="2200320" y="2085840"/>
            <a:ext cx="12372120" cy="7571520"/>
          </a:xfrm>
          <a:prstGeom prst="rect">
            <a:avLst/>
          </a:prstGeom>
          <a:ln>
            <a:noFill/>
          </a:ln>
        </p:spPr>
      </p:pic>
      <p:pic>
        <p:nvPicPr>
          <p:cNvPr id="94" name="object 4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39960" y="952200"/>
            <a:ext cx="424116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250" spc="191" strike="noStrike">
                <a:solidFill>
                  <a:srgbClr val="000000"/>
                </a:solidFill>
                <a:latin typeface="Lucida Sans Unicode"/>
              </a:rPr>
              <a:t>H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7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219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145" strike="noStrike">
                <a:solidFill>
                  <a:srgbClr val="000000"/>
                </a:solidFill>
                <a:latin typeface="Lucida Sans Unicode"/>
              </a:rPr>
              <a:t>s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51" strike="noStrike">
                <a:solidFill>
                  <a:srgbClr val="000000"/>
                </a:solidFill>
                <a:latin typeface="Lucida Sans Unicode"/>
              </a:rPr>
              <a:t>u</a:t>
            </a:r>
            <a:r>
              <a:rPr b="0" lang="en-IN" sz="4250" spc="92" strike="noStrike">
                <a:solidFill>
                  <a:srgbClr val="000000"/>
                </a:solidFill>
                <a:latin typeface="Lucida Sans Unicode"/>
              </a:rPr>
              <a:t>p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96" name="object 3" descr=""/>
          <p:cNvPicPr/>
          <p:nvPr/>
        </p:nvPicPr>
        <p:blipFill>
          <a:blip r:embed="rId1"/>
          <a:stretch/>
        </p:blipFill>
        <p:spPr>
          <a:xfrm>
            <a:off x="3219480" y="2228760"/>
            <a:ext cx="11505600" cy="8057520"/>
          </a:xfrm>
          <a:prstGeom prst="rect">
            <a:avLst/>
          </a:prstGeom>
          <a:ln>
            <a:noFill/>
          </a:ln>
        </p:spPr>
      </p:pic>
      <p:pic>
        <p:nvPicPr>
          <p:cNvPr id="97" name="object 4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39960" y="952200"/>
            <a:ext cx="465624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250" spc="494" strike="noStrike">
                <a:solidFill>
                  <a:srgbClr val="000000"/>
                </a:solidFill>
                <a:latin typeface="Lucida Sans Unicode"/>
              </a:rPr>
              <a:t>W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1" strike="noStrike">
                <a:solidFill>
                  <a:srgbClr val="000000"/>
                </a:solidFill>
                <a:latin typeface="Lucida Sans Unicode"/>
              </a:rPr>
              <a:t>b</a:t>
            </a:r>
            <a:r>
              <a:rPr b="0" lang="en-IN" sz="4250" spc="145" strike="noStrike">
                <a:solidFill>
                  <a:srgbClr val="000000"/>
                </a:solidFill>
                <a:latin typeface="Lucida Sans Unicode"/>
              </a:rPr>
              <a:t>s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236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219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180" strike="noStrike">
                <a:solidFill>
                  <a:srgbClr val="000000"/>
                </a:solidFill>
                <a:latin typeface="Lucida Sans Unicode"/>
              </a:rPr>
              <a:t>F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51" strike="noStrike">
                <a:solidFill>
                  <a:srgbClr val="000000"/>
                </a:solidFill>
                <a:latin typeface="Lucida Sans Unicode"/>
              </a:rPr>
              <a:t>u</a:t>
            </a:r>
            <a:r>
              <a:rPr b="0" lang="en-IN" sz="4250" spc="-12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236" strike="noStrike">
                <a:solidFill>
                  <a:srgbClr val="000000"/>
                </a:solidFill>
                <a:latin typeface="Lucida Sans Unicode"/>
              </a:rPr>
              <a:t>s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39960" y="5147640"/>
            <a:ext cx="109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100" spc="-75" strike="noStrike">
                <a:solidFill>
                  <a:srgbClr val="0568fc"/>
                </a:solidFill>
                <a:latin typeface="Microsoft Sans Serif"/>
                <a:ea typeface="DejaVu Sans"/>
              </a:rPr>
              <a:t>•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39960" y="5700240"/>
            <a:ext cx="109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100" spc="-75" strike="noStrike">
                <a:solidFill>
                  <a:srgbClr val="0568fc"/>
                </a:solidFill>
                <a:latin typeface="Microsoft Sans Serif"/>
                <a:ea typeface="DejaVu Sans"/>
              </a:rPr>
              <a:t>•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939960" y="6243120"/>
            <a:ext cx="109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IN" sz="2100" spc="-75" strike="noStrike">
                <a:solidFill>
                  <a:srgbClr val="0568fc"/>
                </a:solidFill>
                <a:latin typeface="Microsoft Sans Serif"/>
                <a:ea typeface="DejaVu Sans"/>
              </a:rPr>
              <a:t>•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939960" y="6795720"/>
            <a:ext cx="1090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916200" y="3816000"/>
            <a:ext cx="491544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spAutoFit/>
          </a:bodyPr>
          <a:p>
            <a:pPr marL="277560" indent="-26460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Font typeface="Symbol"/>
              <a:buChar char=""/>
              <a:tabLst>
                <a:tab algn="l" pos="278280"/>
              </a:tabLst>
            </a:pP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Website</a:t>
            </a:r>
            <a:r>
              <a:rPr b="0" lang="en-IN" sz="2700" spc="-114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0" strike="noStrike">
                <a:solidFill>
                  <a:srgbClr val="000000"/>
                </a:solidFill>
                <a:latin typeface="Microsoft Sans Serif"/>
                <a:ea typeface="DejaVu Sans"/>
              </a:rPr>
              <a:t>will</a:t>
            </a:r>
            <a:r>
              <a:rPr b="0" lang="en-IN" sz="27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contain</a:t>
            </a:r>
            <a:r>
              <a:rPr b="0" lang="en-IN" sz="27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values</a:t>
            </a:r>
            <a:r>
              <a:rPr b="0" lang="en-IN" sz="2700" spc="-114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6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939960" y="4484880"/>
            <a:ext cx="4819680" cy="21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>
            <a:spAutoFit/>
          </a:bodyPr>
          <a:p>
            <a:pPr marL="338400" indent="-325800">
              <a:lnSpc>
                <a:spcPct val="133000"/>
              </a:lnSpc>
              <a:spcBef>
                <a:spcPts val="65"/>
              </a:spcBef>
              <a:buClr>
                <a:srgbClr val="0568fc"/>
              </a:buClr>
              <a:buSzPct val="78000"/>
              <a:buFont typeface="Symbol"/>
              <a:buChar char=""/>
              <a:tabLst>
                <a:tab algn="l" pos="338400"/>
                <a:tab algn="l" pos="339120"/>
              </a:tabLst>
            </a:pPr>
            <a:r>
              <a:rPr b="0" lang="en-IN" sz="2700" spc="-262" strike="noStrike">
                <a:solidFill>
                  <a:srgbClr val="000000"/>
                </a:solidFill>
                <a:latin typeface="Microsoft Sans Serif"/>
                <a:ea typeface="DejaVu Sans"/>
              </a:rPr>
              <a:t>T</a:t>
            </a:r>
            <a:r>
              <a:rPr b="0" lang="en-IN" sz="27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e</a:t>
            </a:r>
            <a:r>
              <a:rPr b="0" lang="en-IN" sz="27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m</a:t>
            </a:r>
            <a:r>
              <a:rPr b="0" lang="en-IN" sz="27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p</a:t>
            </a:r>
            <a:r>
              <a:rPr b="0" lang="en-IN" sz="27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e</a:t>
            </a:r>
            <a:r>
              <a:rPr b="0" lang="en-IN" sz="2700" spc="80" strike="noStrike">
                <a:solidFill>
                  <a:srgbClr val="000000"/>
                </a:solidFill>
                <a:latin typeface="Microsoft Sans Serif"/>
                <a:ea typeface="DejaVu Sans"/>
              </a:rPr>
              <a:t>r</a:t>
            </a:r>
            <a:r>
              <a:rPr b="0" lang="en-IN" sz="27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a</a:t>
            </a:r>
            <a:r>
              <a:rPr b="0" lang="en-IN" sz="2700" spc="259" strike="noStrike">
                <a:solidFill>
                  <a:srgbClr val="000000"/>
                </a:solidFill>
                <a:latin typeface="Microsoft Sans Serif"/>
                <a:ea typeface="DejaVu Sans"/>
              </a:rPr>
              <a:t>t</a:t>
            </a:r>
            <a:r>
              <a:rPr b="0" lang="en-IN" sz="27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u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r</a:t>
            </a:r>
            <a:r>
              <a:rPr b="0" lang="en-IN" sz="27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e  </a:t>
            </a:r>
            <a:r>
              <a:rPr b="0" lang="en-IN" sz="27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Humidity </a:t>
            </a:r>
            <a:r>
              <a:rPr b="0" lang="en-IN" sz="2700" spc="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VOC</a:t>
            </a:r>
            <a:endParaRPr b="0" lang="en-IN" sz="2700" spc="-1" strike="noStrike">
              <a:latin typeface="Arial"/>
            </a:endParaRPr>
          </a:p>
          <a:p>
            <a:pPr marL="338400">
              <a:lnSpc>
                <a:spcPct val="100000"/>
              </a:lnSpc>
              <a:spcBef>
                <a:spcPts val="1035"/>
              </a:spcBef>
              <a:tabLst>
                <a:tab algn="l" pos="338400"/>
                <a:tab algn="l" pos="339120"/>
              </a:tabLst>
            </a:pPr>
            <a:r>
              <a:rPr b="0" lang="en-IN" sz="2700" spc="-7" strike="noStrike">
                <a:solidFill>
                  <a:srgbClr val="000000"/>
                </a:solidFill>
                <a:latin typeface="Microsoft Sans Serif"/>
                <a:ea typeface="DejaVu Sans"/>
              </a:rPr>
              <a:t>Co2</a:t>
            </a:r>
            <a:endParaRPr b="0" lang="en-IN" sz="2700" spc="-1" strike="noStrike">
              <a:latin typeface="Arial"/>
            </a:endParaRPr>
          </a:p>
          <a:p>
            <a:pPr marL="338400">
              <a:lnSpc>
                <a:spcPct val="100000"/>
              </a:lnSpc>
              <a:spcBef>
                <a:spcPts val="1111"/>
              </a:spcBef>
              <a:tabLst>
                <a:tab algn="l" pos="338400"/>
                <a:tab algn="l" pos="339120"/>
              </a:tabLst>
            </a:pPr>
            <a:r>
              <a:rPr b="0" lang="en-IN" sz="27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Particulate</a:t>
            </a:r>
            <a:r>
              <a:rPr b="0" lang="en-IN" sz="2700" spc="-14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Matter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939960" y="7228080"/>
            <a:ext cx="1508004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00" bIns="0">
            <a:spAutoFit/>
          </a:bodyPr>
          <a:p>
            <a:pPr marL="358200" indent="-345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Char char=""/>
              <a:tabLst>
                <a:tab algn="l" pos="358200"/>
                <a:tab algn="l" pos="358920"/>
              </a:tabLst>
            </a:pPr>
            <a:r>
              <a:rPr b="0" lang="en-IN" sz="27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addition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6" strike="noStrike">
                <a:solidFill>
                  <a:srgbClr val="000000"/>
                </a:solidFill>
                <a:latin typeface="Microsoft Sans Serif"/>
                <a:ea typeface="DejaVu Sans"/>
              </a:rPr>
              <a:t>to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9" strike="noStrike">
                <a:solidFill>
                  <a:srgbClr val="000000"/>
                </a:solidFill>
                <a:latin typeface="Microsoft Sans Serif"/>
                <a:ea typeface="DejaVu Sans"/>
              </a:rPr>
              <a:t>that,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website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20" strike="noStrike">
                <a:solidFill>
                  <a:srgbClr val="000000"/>
                </a:solidFill>
                <a:latin typeface="Microsoft Sans Serif"/>
                <a:ea typeface="DejaVu Sans"/>
              </a:rPr>
              <a:t>will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also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contain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graphs,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showing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change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values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in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each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field.</a:t>
            </a:r>
            <a:endParaRPr b="0" lang="en-IN" sz="2700" spc="-1" strike="noStrike">
              <a:latin typeface="Arial"/>
            </a:endParaRPr>
          </a:p>
          <a:p>
            <a:pPr marL="277560" indent="-264600">
              <a:lnSpc>
                <a:spcPct val="100000"/>
              </a:lnSpc>
              <a:spcBef>
                <a:spcPts val="1035"/>
              </a:spcBef>
              <a:buClr>
                <a:srgbClr val="000000"/>
              </a:buClr>
              <a:buFont typeface="Symbol"/>
              <a:buChar char=""/>
              <a:tabLst>
                <a:tab algn="l" pos="278280"/>
              </a:tabLst>
            </a:pPr>
            <a:r>
              <a:rPr b="0" lang="en-IN" sz="27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I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contains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time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31" strike="noStrike">
                <a:solidFill>
                  <a:srgbClr val="000000"/>
                </a:solidFill>
                <a:latin typeface="Microsoft Sans Serif"/>
                <a:ea typeface="DejaVu Sans"/>
              </a:rPr>
              <a:t>filter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31" strike="noStrike">
                <a:solidFill>
                  <a:srgbClr val="000000"/>
                </a:solidFill>
                <a:latin typeface="Microsoft Sans Serif"/>
                <a:ea typeface="DejaVu Sans"/>
              </a:rPr>
              <a:t>filter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06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7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between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66" strike="noStrike">
                <a:solidFill>
                  <a:srgbClr val="000000"/>
                </a:solidFill>
                <a:latin typeface="Microsoft Sans Serif"/>
                <a:ea typeface="DejaVu Sans"/>
              </a:rPr>
              <a:t>certain</a:t>
            </a:r>
            <a:r>
              <a:rPr b="0" lang="en-IN" sz="27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7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range.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106" name="object 10" descr=""/>
          <p:cNvPicPr/>
          <p:nvPr/>
        </p:nvPicPr>
        <p:blipFill>
          <a:blip r:embed="rId1"/>
          <a:stretch/>
        </p:blipFill>
        <p:spPr>
          <a:xfrm>
            <a:off x="7968960" y="792000"/>
            <a:ext cx="9238680" cy="4342680"/>
          </a:xfrm>
          <a:prstGeom prst="rect">
            <a:avLst/>
          </a:prstGeom>
          <a:ln>
            <a:noFill/>
          </a:ln>
        </p:spPr>
      </p:pic>
      <p:pic>
        <p:nvPicPr>
          <p:cNvPr id="107" name="object 11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39960" y="952200"/>
            <a:ext cx="6234840" cy="17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IN" sz="4250" spc="-41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50" spc="596" strike="noStrike">
                <a:solidFill>
                  <a:srgbClr val="000000"/>
                </a:solidFill>
                <a:latin typeface="Ink Free"/>
              </a:rPr>
              <a:t>-</a:t>
            </a:r>
            <a:r>
              <a:rPr b="0" lang="en-IN" sz="4250" spc="49" strike="noStrike">
                <a:solidFill>
                  <a:srgbClr val="000000"/>
                </a:solidFill>
                <a:latin typeface="Lucida Sans Unicode"/>
              </a:rPr>
              <a:t>V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-13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7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4250" spc="-21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4250" spc="245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-32" strike="noStrike">
                <a:solidFill>
                  <a:srgbClr val="000000"/>
                </a:solidFill>
                <a:latin typeface="Lucida Sans Unicode"/>
              </a:rPr>
              <a:t>o</a:t>
            </a:r>
            <a:r>
              <a:rPr b="0" lang="en-IN" sz="4250" spc="-15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4250" spc="-335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4250" spc="525" strike="noStrike">
                <a:solidFill>
                  <a:srgbClr val="000000"/>
                </a:solidFill>
                <a:latin typeface="Lucida Sans Unicode"/>
              </a:rPr>
              <a:t>P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1" strike="noStrike">
                <a:solidFill>
                  <a:srgbClr val="000000"/>
                </a:solidFill>
                <a:latin typeface="Lucida Sans Unicode"/>
              </a:rPr>
              <a:t>p</a:t>
            </a:r>
            <a:r>
              <a:rPr b="0" lang="en-IN" sz="4250" spc="131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4250" spc="-131" strike="noStrike">
                <a:solidFill>
                  <a:srgbClr val="000000"/>
                </a:solidFill>
                <a:latin typeface="Lucida Sans Unicode"/>
              </a:rPr>
              <a:t>l</a:t>
            </a:r>
            <a:r>
              <a:rPr b="0" lang="en-IN" sz="4250" spc="-137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4250" spc="-106" strike="noStrike">
                <a:solidFill>
                  <a:srgbClr val="000000"/>
                </a:solidFill>
                <a:latin typeface="Lucida Sans Unicode"/>
              </a:rPr>
              <a:t>n</a:t>
            </a:r>
            <a:r>
              <a:rPr b="0" lang="en-IN" sz="4250" spc="219" strike="noStrike">
                <a:solidFill>
                  <a:srgbClr val="000000"/>
                </a:solidFill>
                <a:latin typeface="Lucida Sans Unicode"/>
              </a:rPr>
              <a:t>e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09" name="object 3" descr=""/>
          <p:cNvPicPr/>
          <p:nvPr/>
        </p:nvPicPr>
        <p:blipFill>
          <a:blip r:embed="rId1"/>
          <a:stretch/>
        </p:blipFill>
        <p:spPr>
          <a:xfrm>
            <a:off x="1238400" y="2152800"/>
            <a:ext cx="13534200" cy="7181280"/>
          </a:xfrm>
          <a:prstGeom prst="rect">
            <a:avLst/>
          </a:prstGeom>
          <a:ln>
            <a:noFill/>
          </a:ln>
        </p:spPr>
      </p:pic>
      <p:pic>
        <p:nvPicPr>
          <p:cNvPr id="110" name="object 4" descr=""/>
          <p:cNvPicPr/>
          <p:nvPr/>
        </p:nvPicPr>
        <p:blipFill>
          <a:blip r:embed="rId2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939960" y="810360"/>
            <a:ext cx="16196400" cy="22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0680" bIns="0">
            <a:noAutofit/>
          </a:bodyPr>
          <a:p>
            <a:pPr marL="12600">
              <a:lnSpc>
                <a:spcPct val="100000"/>
              </a:lnSpc>
              <a:spcBef>
                <a:spcPts val="3864"/>
              </a:spcBef>
            </a:pPr>
            <a:r>
              <a:rPr b="0" lang="en-IN" sz="5650" spc="-100" strike="noStrike">
                <a:solidFill>
                  <a:srgbClr val="000000"/>
                </a:solidFill>
                <a:latin typeface="Lucida Sans Unicode"/>
              </a:rPr>
              <a:t>D</a:t>
            </a:r>
            <a:r>
              <a:rPr b="0" lang="en-IN" sz="5650" spc="-75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650" spc="276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5650" spc="100" strike="noStrike">
                <a:solidFill>
                  <a:srgbClr val="000000"/>
                </a:solidFill>
                <a:latin typeface="Lucida Sans Unicode"/>
              </a:rPr>
              <a:t>a</a:t>
            </a:r>
            <a:r>
              <a:rPr b="0" lang="en-IN" sz="5650" spc="-562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n-IN" sz="5650" spc="766" strike="noStrike">
                <a:solidFill>
                  <a:srgbClr val="000000"/>
                </a:solidFill>
                <a:latin typeface="Lucida Sans Unicode"/>
              </a:rPr>
              <a:t>S</a:t>
            </a:r>
            <a:r>
              <a:rPr b="0" lang="en-IN" sz="5650" spc="126" strike="noStrike">
                <a:solidFill>
                  <a:srgbClr val="000000"/>
                </a:solidFill>
                <a:latin typeface="Lucida Sans Unicode"/>
              </a:rPr>
              <a:t>e</a:t>
            </a:r>
            <a:r>
              <a:rPr b="0" lang="en-IN" sz="5650" spc="344" strike="noStrike">
                <a:solidFill>
                  <a:srgbClr val="000000"/>
                </a:solidFill>
                <a:latin typeface="Lucida Sans Unicode"/>
              </a:rPr>
              <a:t>c</a:t>
            </a:r>
            <a:r>
              <a:rPr b="0" lang="en-IN" sz="5650" spc="-250" strike="noStrike">
                <a:solidFill>
                  <a:srgbClr val="000000"/>
                </a:solidFill>
                <a:latin typeface="Lucida Sans Unicode"/>
              </a:rPr>
              <a:t>u</a:t>
            </a:r>
            <a:r>
              <a:rPr b="0" lang="en-IN" sz="5650" spc="-66" strike="noStrike">
                <a:solidFill>
                  <a:srgbClr val="000000"/>
                </a:solidFill>
                <a:latin typeface="Lucida Sans Unicode"/>
              </a:rPr>
              <a:t>r</a:t>
            </a:r>
            <a:r>
              <a:rPr b="0" lang="en-IN" sz="5650" spc="-231" strike="noStrike">
                <a:solidFill>
                  <a:srgbClr val="000000"/>
                </a:solidFill>
                <a:latin typeface="Lucida Sans Unicode"/>
              </a:rPr>
              <a:t>i</a:t>
            </a:r>
            <a:r>
              <a:rPr b="0" lang="en-IN" sz="5650" spc="276" strike="noStrike">
                <a:solidFill>
                  <a:srgbClr val="000000"/>
                </a:solidFill>
                <a:latin typeface="Lucida Sans Unicode"/>
              </a:rPr>
              <a:t>t</a:t>
            </a:r>
            <a:r>
              <a:rPr b="0" lang="en-IN" sz="5650" spc="316" strike="noStrike">
                <a:solidFill>
                  <a:srgbClr val="000000"/>
                </a:solidFill>
                <a:latin typeface="Lucida Sans Unicode"/>
              </a:rPr>
              <a:t>y</a:t>
            </a:r>
            <a:br/>
            <a:r>
              <a:rPr b="0" lang="en-IN" sz="2100" spc="1" strike="noStrike">
                <a:solidFill>
                  <a:srgbClr val="000000"/>
                </a:solidFill>
                <a:latin typeface="Microsoft Sans Serif"/>
              </a:rPr>
              <a:t>Data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</a:rPr>
              <a:t>is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</a:rPr>
              <a:t>encrypted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</a:rPr>
              <a:t>before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</a:rPr>
              <a:t>sending</a:t>
            </a:r>
            <a:r>
              <a:rPr b="0" lang="en-IN" sz="2100" spc="-7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114" strike="noStrike">
                <a:solidFill>
                  <a:srgbClr val="000000"/>
                </a:solidFill>
                <a:latin typeface="Microsoft Sans Serif"/>
              </a:rPr>
              <a:t>it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</a:rPr>
              <a:t>to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</a:rPr>
              <a:t>oneM2M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</a:rPr>
              <a:t>using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-100" strike="noStrike">
                <a:solidFill>
                  <a:srgbClr val="000000"/>
                </a:solidFill>
                <a:latin typeface="Microsoft Sans Serif"/>
              </a:rPr>
              <a:t>ECC</a:t>
            </a:r>
            <a:r>
              <a:rPr b="0" lang="en-IN" sz="2100" spc="-7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</a:rPr>
              <a:t>algorithm.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</a:rPr>
              <a:t>Also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69" strike="noStrike">
                <a:solidFill>
                  <a:srgbClr val="000000"/>
                </a:solidFill>
                <a:latin typeface="Microsoft Sans Serif"/>
              </a:rPr>
              <a:t>digital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</a:rPr>
              <a:t>signature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</a:rPr>
              <a:t>is</a:t>
            </a:r>
            <a:r>
              <a:rPr b="0" lang="en-IN" sz="2100" spc="-75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</a:rPr>
              <a:t>implemented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</a:rPr>
              <a:t>which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92" strike="noStrike">
                <a:solidFill>
                  <a:srgbClr val="000000"/>
                </a:solidFill>
                <a:latin typeface="Microsoft Sans Serif"/>
              </a:rPr>
              <a:t>will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</a:rPr>
              <a:t>authenticate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</a:rPr>
              <a:t>the </a:t>
            </a:r>
            <a:r>
              <a:rPr b="0" lang="en-IN" sz="2100" spc="-542" strike="noStrike">
                <a:solidFill>
                  <a:srgbClr val="000000"/>
                </a:solidFill>
                <a:latin typeface="Microsoft Sans Serif"/>
              </a:rPr>
              <a:t> </a:t>
            </a:r>
            <a:r>
              <a:rPr b="0" lang="en-IN" sz="2100" spc="1" strike="noStrike">
                <a:solidFill>
                  <a:srgbClr val="000000"/>
                </a:solidFill>
                <a:latin typeface="Microsoft Sans Serif"/>
              </a:rPr>
              <a:t>data.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39960" y="3498480"/>
            <a:ext cx="15822720" cy="30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>
            <a:spAutoFit/>
          </a:bodyPr>
          <a:p>
            <a:pPr marL="12600">
              <a:lnSpc>
                <a:spcPct val="100000"/>
              </a:lnSpc>
              <a:spcBef>
                <a:spcPts val="950"/>
              </a:spcBef>
            </a:pPr>
            <a:r>
              <a:rPr b="0" lang="en-IN" sz="2100" spc="-35" strike="noStrike">
                <a:solidFill>
                  <a:srgbClr val="000000"/>
                </a:solidFill>
                <a:latin typeface="Microsoft Sans Serif"/>
                <a:ea typeface="DejaVu Sans"/>
              </a:rPr>
              <a:t>Reason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behind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using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5" strike="noStrike">
                <a:solidFill>
                  <a:srgbClr val="000000"/>
                </a:solidFill>
                <a:latin typeface="Microsoft Sans Serif"/>
                <a:ea typeface="DejaVu Sans"/>
              </a:rPr>
              <a:t>the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11" strike="noStrike">
                <a:solidFill>
                  <a:srgbClr val="000000"/>
                </a:solidFill>
                <a:latin typeface="Microsoft Sans Serif"/>
                <a:ea typeface="DejaVu Sans"/>
              </a:rPr>
              <a:t>ECC:</a:t>
            </a:r>
            <a:endParaRPr b="0" lang="en-IN" sz="2100" spc="-1" strike="noStrike">
              <a:latin typeface="Arial"/>
            </a:endParaRPr>
          </a:p>
          <a:p>
            <a:pPr marL="12600" indent="-215640">
              <a:lnSpc>
                <a:spcPct val="133000"/>
              </a:lnSpc>
              <a:buClr>
                <a:srgbClr val="000000"/>
              </a:buClr>
              <a:buFont typeface="Symbol"/>
              <a:buChar char=""/>
              <a:tabLst>
                <a:tab algn="l" pos="217800"/>
              </a:tabLst>
            </a:pP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Since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sensor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nodes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are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resource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limited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21" strike="noStrike">
                <a:solidFill>
                  <a:srgbClr val="000000"/>
                </a:solidFill>
                <a:latin typeface="Microsoft Sans Serif"/>
                <a:ea typeface="DejaVu Sans"/>
              </a:rPr>
              <a:t>have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to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use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such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algorithm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do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0" strike="noStrike">
                <a:solidFill>
                  <a:srgbClr val="000000"/>
                </a:solidFill>
                <a:latin typeface="Microsoft Sans Serif"/>
                <a:ea typeface="DejaVu Sans"/>
              </a:rPr>
              <a:t>not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consume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much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space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60" strike="noStrike">
                <a:solidFill>
                  <a:srgbClr val="000000"/>
                </a:solidFill>
                <a:latin typeface="Microsoft Sans Serif"/>
                <a:ea typeface="DejaVu Sans"/>
              </a:rPr>
              <a:t>i.e.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space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6" strike="noStrike">
                <a:solidFill>
                  <a:srgbClr val="000000"/>
                </a:solidFill>
                <a:latin typeface="Microsoft Sans Serif"/>
                <a:ea typeface="DejaVu Sans"/>
              </a:rPr>
              <a:t>efficient </a:t>
            </a:r>
            <a:r>
              <a:rPr b="0" lang="en-IN" sz="2100" spc="-54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algorithm.</a:t>
            </a:r>
            <a:endParaRPr b="0" lang="en-IN" sz="2100" spc="-1" strike="noStrike">
              <a:latin typeface="Arial"/>
            </a:endParaRPr>
          </a:p>
          <a:p>
            <a:pPr marL="12600" indent="-215640">
              <a:lnSpc>
                <a:spcPct val="133000"/>
              </a:lnSpc>
              <a:buClr>
                <a:srgbClr val="000000"/>
              </a:buClr>
              <a:buFont typeface="Symbol"/>
              <a:buChar char=""/>
              <a:tabLst>
                <a:tab algn="l" pos="217800"/>
              </a:tabLst>
            </a:pP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It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should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provide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security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to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maintains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security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by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keep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confedential,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maintains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integrity,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authentic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and </a:t>
            </a:r>
            <a:r>
              <a:rPr b="0" lang="en-IN" sz="2100" spc="-54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maintains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data</a:t>
            </a:r>
            <a:r>
              <a:rPr b="0" lang="en-IN" sz="2100" spc="-92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1" strike="noStrike">
                <a:solidFill>
                  <a:srgbClr val="000000"/>
                </a:solidFill>
                <a:latin typeface="Microsoft Sans Serif"/>
                <a:ea typeface="DejaVu Sans"/>
              </a:rPr>
              <a:t>repudiation.</a:t>
            </a:r>
            <a:endParaRPr b="0" lang="en-IN" sz="2100" spc="-1" strike="noStrike">
              <a:latin typeface="Arial"/>
            </a:endParaRPr>
          </a:p>
          <a:p>
            <a:pPr marL="12600" indent="-215640">
              <a:lnSpc>
                <a:spcPts val="3379"/>
              </a:lnSpc>
              <a:spcBef>
                <a:spcPts val="20"/>
              </a:spcBef>
              <a:buClr>
                <a:srgbClr val="000000"/>
              </a:buClr>
              <a:buFont typeface="Symbol"/>
              <a:buChar char=""/>
              <a:tabLst>
                <a:tab algn="l" pos="217800"/>
              </a:tabLst>
            </a:pPr>
            <a:r>
              <a:rPr b="0" lang="en-IN" sz="2100" spc="15" strike="noStrike">
                <a:solidFill>
                  <a:srgbClr val="000000"/>
                </a:solidFill>
                <a:latin typeface="Microsoft Sans Serif"/>
                <a:ea typeface="DejaVu Sans"/>
              </a:rPr>
              <a:t>Since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ECC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" strike="noStrike">
                <a:solidFill>
                  <a:srgbClr val="000000"/>
                </a:solidFill>
                <a:latin typeface="Microsoft Sans Serif"/>
                <a:ea typeface="DejaVu Sans"/>
              </a:rPr>
              <a:t>gives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" strike="noStrike">
                <a:solidFill>
                  <a:srgbClr val="000000"/>
                </a:solidFill>
                <a:latin typeface="Microsoft Sans Serif"/>
                <a:ea typeface="DejaVu Sans"/>
              </a:rPr>
              <a:t>same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9" strike="noStrike">
                <a:solidFill>
                  <a:srgbClr val="000000"/>
                </a:solidFill>
                <a:latin typeface="Microsoft Sans Serif"/>
                <a:ea typeface="DejaVu Sans"/>
              </a:rPr>
              <a:t>level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of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55" strike="noStrike">
                <a:solidFill>
                  <a:srgbClr val="000000"/>
                </a:solidFill>
                <a:latin typeface="Microsoft Sans Serif"/>
                <a:ea typeface="DejaVu Sans"/>
              </a:rPr>
              <a:t>security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6" strike="noStrike">
                <a:solidFill>
                  <a:srgbClr val="000000"/>
                </a:solidFill>
                <a:latin typeface="Microsoft Sans Serif"/>
                <a:ea typeface="DejaVu Sans"/>
              </a:rPr>
              <a:t>with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35" strike="noStrike">
                <a:solidFill>
                  <a:srgbClr val="000000"/>
                </a:solidFill>
                <a:latin typeface="Microsoft Sans Serif"/>
                <a:ea typeface="DejaVu Sans"/>
              </a:rPr>
              <a:t>only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109" strike="noStrike">
                <a:solidFill>
                  <a:srgbClr val="000000"/>
                </a:solidFill>
                <a:latin typeface="Microsoft Sans Serif"/>
                <a:ea typeface="DejaVu Sans"/>
              </a:rPr>
              <a:t>256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6" strike="noStrike">
                <a:solidFill>
                  <a:srgbClr val="000000"/>
                </a:solidFill>
                <a:latin typeface="Microsoft Sans Serif"/>
                <a:ea typeface="DejaVu Sans"/>
              </a:rPr>
              <a:t>bits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46" strike="noStrike">
                <a:solidFill>
                  <a:srgbClr val="000000"/>
                </a:solidFill>
                <a:latin typeface="Microsoft Sans Serif"/>
                <a:ea typeface="DejaVu Sans"/>
              </a:rPr>
              <a:t>RSA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takes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80" strike="noStrike">
                <a:solidFill>
                  <a:srgbClr val="000000"/>
                </a:solidFill>
                <a:latin typeface="Microsoft Sans Serif"/>
                <a:ea typeface="DejaVu Sans"/>
              </a:rPr>
              <a:t>3072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66" strike="noStrike">
                <a:solidFill>
                  <a:srgbClr val="000000"/>
                </a:solidFill>
                <a:latin typeface="Microsoft Sans Serif"/>
                <a:ea typeface="DejaVu Sans"/>
              </a:rPr>
              <a:t>bits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4" strike="noStrike">
                <a:solidFill>
                  <a:srgbClr val="000000"/>
                </a:solidFill>
                <a:latin typeface="Microsoft Sans Serif"/>
                <a:ea typeface="DejaVu Sans"/>
              </a:rPr>
              <a:t>to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icrosoft Sans Serif"/>
                <a:ea typeface="DejaVu Sans"/>
              </a:rPr>
              <a:t>achieve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9" strike="noStrike">
                <a:solidFill>
                  <a:srgbClr val="000000"/>
                </a:solidFill>
                <a:latin typeface="Microsoft Sans Serif"/>
                <a:ea typeface="DejaVu Sans"/>
              </a:rPr>
              <a:t>that,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1" strike="noStrike">
                <a:solidFill>
                  <a:srgbClr val="000000"/>
                </a:solidFill>
                <a:latin typeface="Microsoft Sans Serif"/>
                <a:ea typeface="DejaVu Sans"/>
              </a:rPr>
              <a:t>which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shows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92" strike="noStrike">
                <a:solidFill>
                  <a:srgbClr val="000000"/>
                </a:solidFill>
                <a:latin typeface="Microsoft Sans Serif"/>
                <a:ea typeface="DejaVu Sans"/>
              </a:rPr>
              <a:t>that</a:t>
            </a:r>
            <a:r>
              <a:rPr b="0" lang="en-IN" sz="2100" spc="-86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-100" strike="noStrike">
                <a:solidFill>
                  <a:srgbClr val="000000"/>
                </a:solidFill>
                <a:latin typeface="Microsoft Sans Serif"/>
                <a:ea typeface="DejaVu Sans"/>
              </a:rPr>
              <a:t>ECC</a:t>
            </a:r>
            <a:r>
              <a:rPr b="0" lang="en-IN" sz="2100" spc="-80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7" strike="noStrike">
                <a:solidFill>
                  <a:srgbClr val="000000"/>
                </a:solidFill>
                <a:latin typeface="Microsoft Sans Serif"/>
                <a:ea typeface="DejaVu Sans"/>
              </a:rPr>
              <a:t>is </a:t>
            </a:r>
            <a:r>
              <a:rPr b="0" lang="en-IN" sz="2100" spc="-545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26" strike="noStrike">
                <a:solidFill>
                  <a:srgbClr val="000000"/>
                </a:solidFill>
                <a:latin typeface="Microsoft Sans Serif"/>
                <a:ea typeface="DejaVu Sans"/>
              </a:rPr>
              <a:t>resource</a:t>
            </a:r>
            <a:r>
              <a:rPr b="0" lang="en-IN" sz="2100" spc="-97" strike="noStrike">
                <a:solidFill>
                  <a:srgbClr val="000000"/>
                </a:solidFill>
                <a:latin typeface="Microsoft Sans Serif"/>
                <a:ea typeface="DejaVu Sans"/>
              </a:rPr>
              <a:t> </a:t>
            </a:r>
            <a:r>
              <a:rPr b="0" lang="en-IN" sz="2100" spc="46" strike="noStrike">
                <a:solidFill>
                  <a:srgbClr val="000000"/>
                </a:solidFill>
                <a:latin typeface="Microsoft Sans Serif"/>
                <a:ea typeface="DejaVu Sans"/>
              </a:rPr>
              <a:t>efficient.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13" name="object 4" descr=""/>
          <p:cNvPicPr/>
          <p:nvPr/>
        </p:nvPicPr>
        <p:blipFill>
          <a:blip r:embed="rId1"/>
          <a:stretch/>
        </p:blipFill>
        <p:spPr>
          <a:xfrm>
            <a:off x="200160" y="9601200"/>
            <a:ext cx="770760" cy="46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2022-09-26T12:09:49Z</dcterms:created>
  <dc:creator/>
  <dc:description/>
  <dc:language>en-IN</dc:language>
  <cp:lastModifiedBy/>
  <dcterms:modified xsi:type="dcterms:W3CDTF">2022-09-26T17:49:57Z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2022-09-26T00:00:00Z</vt:filetime>
  </property>
  <property fmtid="{D5CDD505-2E9C-101B-9397-08002B2CF9AE}" pid="4" name="Creator">
    <vt:lpwstr>Chromium</vt:lpwstr>
  </property>
  <property fmtid="{D5CDD505-2E9C-101B-9397-08002B2CF9AE}" pid="5" name="HyperlinksChanged">
    <vt:bool>0</vt:bool>
  </property>
  <property fmtid="{D5CDD505-2E9C-101B-9397-08002B2CF9AE}" pid="6" name="LastSaved">
    <vt:filetime>2022-09-26T00:00:00Z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