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5C6CA-6F69-58DE-1986-886B336A97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27CC0D83-4BF6-E4DD-9CEE-B24FC4F0D6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9A45EE06-ED9C-7A61-76B7-ED3D2495CEE7}"/>
              </a:ext>
            </a:extLst>
          </p:cNvPr>
          <p:cNvSpPr>
            <a:spLocks noGrp="1"/>
          </p:cNvSpPr>
          <p:nvPr>
            <p:ph type="dt" sz="half" idx="10"/>
          </p:nvPr>
        </p:nvSpPr>
        <p:spPr/>
        <p:txBody>
          <a:bodyPr/>
          <a:lstStyle/>
          <a:p>
            <a:fld id="{55D213DB-3B0B-4F6E-BEB5-9AAD43A9CBE0}" type="datetimeFigureOut">
              <a:rPr lang="LID4096" smtClean="0"/>
              <a:t>12/21/2023</a:t>
            </a:fld>
            <a:endParaRPr lang="LID4096"/>
          </a:p>
        </p:txBody>
      </p:sp>
      <p:sp>
        <p:nvSpPr>
          <p:cNvPr id="5" name="Footer Placeholder 4">
            <a:extLst>
              <a:ext uri="{FF2B5EF4-FFF2-40B4-BE49-F238E27FC236}">
                <a16:creationId xmlns:a16="http://schemas.microsoft.com/office/drawing/2014/main" id="{B95DB95D-B54C-179A-BC04-3EDC1A86FEBA}"/>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9BD2CB3F-C94C-943F-BE96-00828D6E44FA}"/>
              </a:ext>
            </a:extLst>
          </p:cNvPr>
          <p:cNvSpPr>
            <a:spLocks noGrp="1"/>
          </p:cNvSpPr>
          <p:nvPr>
            <p:ph type="sldNum" sz="quarter" idx="12"/>
          </p:nvPr>
        </p:nvSpPr>
        <p:spPr/>
        <p:txBody>
          <a:bodyPr/>
          <a:lstStyle/>
          <a:p>
            <a:fld id="{87D23617-9093-4F84-9161-746FE135A73D}" type="slidenum">
              <a:rPr lang="LID4096" smtClean="0"/>
              <a:t>‹#›</a:t>
            </a:fld>
            <a:endParaRPr lang="LID4096"/>
          </a:p>
        </p:txBody>
      </p:sp>
    </p:spTree>
    <p:extLst>
      <p:ext uri="{BB962C8B-B14F-4D97-AF65-F5344CB8AC3E}">
        <p14:creationId xmlns:p14="http://schemas.microsoft.com/office/powerpoint/2010/main" val="2436318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150DE-A7DC-50B5-A24A-40359CF0C0FE}"/>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90B28C95-0B1E-7031-75F4-930A6C5E95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27920442-599F-E990-B90A-A4DDE032411D}"/>
              </a:ext>
            </a:extLst>
          </p:cNvPr>
          <p:cNvSpPr>
            <a:spLocks noGrp="1"/>
          </p:cNvSpPr>
          <p:nvPr>
            <p:ph type="dt" sz="half" idx="10"/>
          </p:nvPr>
        </p:nvSpPr>
        <p:spPr/>
        <p:txBody>
          <a:bodyPr/>
          <a:lstStyle/>
          <a:p>
            <a:fld id="{55D213DB-3B0B-4F6E-BEB5-9AAD43A9CBE0}" type="datetimeFigureOut">
              <a:rPr lang="LID4096" smtClean="0"/>
              <a:t>12/21/2023</a:t>
            </a:fld>
            <a:endParaRPr lang="LID4096"/>
          </a:p>
        </p:txBody>
      </p:sp>
      <p:sp>
        <p:nvSpPr>
          <p:cNvPr id="5" name="Footer Placeholder 4">
            <a:extLst>
              <a:ext uri="{FF2B5EF4-FFF2-40B4-BE49-F238E27FC236}">
                <a16:creationId xmlns:a16="http://schemas.microsoft.com/office/drawing/2014/main" id="{D13973DA-6A78-DA03-508E-E9FA4BF86EB7}"/>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F5D6D1EE-73EE-8E50-8D84-296072FD951E}"/>
              </a:ext>
            </a:extLst>
          </p:cNvPr>
          <p:cNvSpPr>
            <a:spLocks noGrp="1"/>
          </p:cNvSpPr>
          <p:nvPr>
            <p:ph type="sldNum" sz="quarter" idx="12"/>
          </p:nvPr>
        </p:nvSpPr>
        <p:spPr/>
        <p:txBody>
          <a:bodyPr/>
          <a:lstStyle/>
          <a:p>
            <a:fld id="{87D23617-9093-4F84-9161-746FE135A73D}" type="slidenum">
              <a:rPr lang="LID4096" smtClean="0"/>
              <a:t>‹#›</a:t>
            </a:fld>
            <a:endParaRPr lang="LID4096"/>
          </a:p>
        </p:txBody>
      </p:sp>
    </p:spTree>
    <p:extLst>
      <p:ext uri="{BB962C8B-B14F-4D97-AF65-F5344CB8AC3E}">
        <p14:creationId xmlns:p14="http://schemas.microsoft.com/office/powerpoint/2010/main" val="2368788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B46352-E96D-BCB8-003D-4EAC3ED80E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81DF340E-E307-FF64-3D41-C938644D1A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4D8CCC55-7E1B-F988-FB47-650D0098441B}"/>
              </a:ext>
            </a:extLst>
          </p:cNvPr>
          <p:cNvSpPr>
            <a:spLocks noGrp="1"/>
          </p:cNvSpPr>
          <p:nvPr>
            <p:ph type="dt" sz="half" idx="10"/>
          </p:nvPr>
        </p:nvSpPr>
        <p:spPr/>
        <p:txBody>
          <a:bodyPr/>
          <a:lstStyle/>
          <a:p>
            <a:fld id="{55D213DB-3B0B-4F6E-BEB5-9AAD43A9CBE0}" type="datetimeFigureOut">
              <a:rPr lang="LID4096" smtClean="0"/>
              <a:t>12/21/2023</a:t>
            </a:fld>
            <a:endParaRPr lang="LID4096"/>
          </a:p>
        </p:txBody>
      </p:sp>
      <p:sp>
        <p:nvSpPr>
          <p:cNvPr id="5" name="Footer Placeholder 4">
            <a:extLst>
              <a:ext uri="{FF2B5EF4-FFF2-40B4-BE49-F238E27FC236}">
                <a16:creationId xmlns:a16="http://schemas.microsoft.com/office/drawing/2014/main" id="{15F1D6F5-5CDF-34A7-43E2-40F3A5F3EE67}"/>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84144920-C5AE-4BDF-C0D8-235B6358C830}"/>
              </a:ext>
            </a:extLst>
          </p:cNvPr>
          <p:cNvSpPr>
            <a:spLocks noGrp="1"/>
          </p:cNvSpPr>
          <p:nvPr>
            <p:ph type="sldNum" sz="quarter" idx="12"/>
          </p:nvPr>
        </p:nvSpPr>
        <p:spPr/>
        <p:txBody>
          <a:bodyPr/>
          <a:lstStyle/>
          <a:p>
            <a:fld id="{87D23617-9093-4F84-9161-746FE135A73D}" type="slidenum">
              <a:rPr lang="LID4096" smtClean="0"/>
              <a:t>‹#›</a:t>
            </a:fld>
            <a:endParaRPr lang="LID4096"/>
          </a:p>
        </p:txBody>
      </p:sp>
    </p:spTree>
    <p:extLst>
      <p:ext uri="{BB962C8B-B14F-4D97-AF65-F5344CB8AC3E}">
        <p14:creationId xmlns:p14="http://schemas.microsoft.com/office/powerpoint/2010/main" val="2550909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8055-461E-8517-F533-0546204E1954}"/>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A19D2681-14E3-AE9B-9711-FBA87ADCB9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2747896B-F6D1-78CC-EEF0-FE9D0DBAE527}"/>
              </a:ext>
            </a:extLst>
          </p:cNvPr>
          <p:cNvSpPr>
            <a:spLocks noGrp="1"/>
          </p:cNvSpPr>
          <p:nvPr>
            <p:ph type="dt" sz="half" idx="10"/>
          </p:nvPr>
        </p:nvSpPr>
        <p:spPr/>
        <p:txBody>
          <a:bodyPr/>
          <a:lstStyle/>
          <a:p>
            <a:fld id="{55D213DB-3B0B-4F6E-BEB5-9AAD43A9CBE0}" type="datetimeFigureOut">
              <a:rPr lang="LID4096" smtClean="0"/>
              <a:t>12/21/2023</a:t>
            </a:fld>
            <a:endParaRPr lang="LID4096"/>
          </a:p>
        </p:txBody>
      </p:sp>
      <p:sp>
        <p:nvSpPr>
          <p:cNvPr id="5" name="Footer Placeholder 4">
            <a:extLst>
              <a:ext uri="{FF2B5EF4-FFF2-40B4-BE49-F238E27FC236}">
                <a16:creationId xmlns:a16="http://schemas.microsoft.com/office/drawing/2014/main" id="{7C5D0D60-61E6-FDB4-82DB-8D95DB7ACCA2}"/>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DB90E87-8E3D-3305-DB81-CEAA5FC72AE2}"/>
              </a:ext>
            </a:extLst>
          </p:cNvPr>
          <p:cNvSpPr>
            <a:spLocks noGrp="1"/>
          </p:cNvSpPr>
          <p:nvPr>
            <p:ph type="sldNum" sz="quarter" idx="12"/>
          </p:nvPr>
        </p:nvSpPr>
        <p:spPr/>
        <p:txBody>
          <a:bodyPr/>
          <a:lstStyle/>
          <a:p>
            <a:fld id="{87D23617-9093-4F84-9161-746FE135A73D}" type="slidenum">
              <a:rPr lang="LID4096" smtClean="0"/>
              <a:t>‹#›</a:t>
            </a:fld>
            <a:endParaRPr lang="LID4096"/>
          </a:p>
        </p:txBody>
      </p:sp>
    </p:spTree>
    <p:extLst>
      <p:ext uri="{BB962C8B-B14F-4D97-AF65-F5344CB8AC3E}">
        <p14:creationId xmlns:p14="http://schemas.microsoft.com/office/powerpoint/2010/main" val="3392948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8EBA1-F94F-D3BD-066A-D6DB5167BA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2BB7167E-03D5-5A02-5414-B4F931AE70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79D99B-53EA-8BC3-D021-590636B02C54}"/>
              </a:ext>
            </a:extLst>
          </p:cNvPr>
          <p:cNvSpPr>
            <a:spLocks noGrp="1"/>
          </p:cNvSpPr>
          <p:nvPr>
            <p:ph type="dt" sz="half" idx="10"/>
          </p:nvPr>
        </p:nvSpPr>
        <p:spPr/>
        <p:txBody>
          <a:bodyPr/>
          <a:lstStyle/>
          <a:p>
            <a:fld id="{55D213DB-3B0B-4F6E-BEB5-9AAD43A9CBE0}" type="datetimeFigureOut">
              <a:rPr lang="LID4096" smtClean="0"/>
              <a:t>12/21/2023</a:t>
            </a:fld>
            <a:endParaRPr lang="LID4096"/>
          </a:p>
        </p:txBody>
      </p:sp>
      <p:sp>
        <p:nvSpPr>
          <p:cNvPr id="5" name="Footer Placeholder 4">
            <a:extLst>
              <a:ext uri="{FF2B5EF4-FFF2-40B4-BE49-F238E27FC236}">
                <a16:creationId xmlns:a16="http://schemas.microsoft.com/office/drawing/2014/main" id="{20E88ABA-C538-D2CA-FA8F-9C1CD1ED194B}"/>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22DE7D3A-F852-7F32-DCC9-AFBD1518647C}"/>
              </a:ext>
            </a:extLst>
          </p:cNvPr>
          <p:cNvSpPr>
            <a:spLocks noGrp="1"/>
          </p:cNvSpPr>
          <p:nvPr>
            <p:ph type="sldNum" sz="quarter" idx="12"/>
          </p:nvPr>
        </p:nvSpPr>
        <p:spPr/>
        <p:txBody>
          <a:bodyPr/>
          <a:lstStyle/>
          <a:p>
            <a:fld id="{87D23617-9093-4F84-9161-746FE135A73D}" type="slidenum">
              <a:rPr lang="LID4096" smtClean="0"/>
              <a:t>‹#›</a:t>
            </a:fld>
            <a:endParaRPr lang="LID4096"/>
          </a:p>
        </p:txBody>
      </p:sp>
    </p:spTree>
    <p:extLst>
      <p:ext uri="{BB962C8B-B14F-4D97-AF65-F5344CB8AC3E}">
        <p14:creationId xmlns:p14="http://schemas.microsoft.com/office/powerpoint/2010/main" val="895674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AD648-0846-0DAE-A7E5-AD2423A58F0B}"/>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CBF896BC-C95E-9B08-4BE7-582DEBE518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D4D366B3-A054-0438-69D6-C4187ADAFE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B1CD6EF3-E148-09B9-133C-B21285A65E48}"/>
              </a:ext>
            </a:extLst>
          </p:cNvPr>
          <p:cNvSpPr>
            <a:spLocks noGrp="1"/>
          </p:cNvSpPr>
          <p:nvPr>
            <p:ph type="dt" sz="half" idx="10"/>
          </p:nvPr>
        </p:nvSpPr>
        <p:spPr/>
        <p:txBody>
          <a:bodyPr/>
          <a:lstStyle/>
          <a:p>
            <a:fld id="{55D213DB-3B0B-4F6E-BEB5-9AAD43A9CBE0}" type="datetimeFigureOut">
              <a:rPr lang="LID4096" smtClean="0"/>
              <a:t>12/21/2023</a:t>
            </a:fld>
            <a:endParaRPr lang="LID4096"/>
          </a:p>
        </p:txBody>
      </p:sp>
      <p:sp>
        <p:nvSpPr>
          <p:cNvPr id="6" name="Footer Placeholder 5">
            <a:extLst>
              <a:ext uri="{FF2B5EF4-FFF2-40B4-BE49-F238E27FC236}">
                <a16:creationId xmlns:a16="http://schemas.microsoft.com/office/drawing/2014/main" id="{31491488-9AD5-F883-A7A8-8AF236BCBCE8}"/>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EDA77838-485E-6459-3196-788D7C49347C}"/>
              </a:ext>
            </a:extLst>
          </p:cNvPr>
          <p:cNvSpPr>
            <a:spLocks noGrp="1"/>
          </p:cNvSpPr>
          <p:nvPr>
            <p:ph type="sldNum" sz="quarter" idx="12"/>
          </p:nvPr>
        </p:nvSpPr>
        <p:spPr/>
        <p:txBody>
          <a:bodyPr/>
          <a:lstStyle/>
          <a:p>
            <a:fld id="{87D23617-9093-4F84-9161-746FE135A73D}" type="slidenum">
              <a:rPr lang="LID4096" smtClean="0"/>
              <a:t>‹#›</a:t>
            </a:fld>
            <a:endParaRPr lang="LID4096"/>
          </a:p>
        </p:txBody>
      </p:sp>
    </p:spTree>
    <p:extLst>
      <p:ext uri="{BB962C8B-B14F-4D97-AF65-F5344CB8AC3E}">
        <p14:creationId xmlns:p14="http://schemas.microsoft.com/office/powerpoint/2010/main" val="1092617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8390-618B-6276-01A4-E3ED2FCB6CB1}"/>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F97C7881-DDC3-ECEC-7E50-A2A491AFA2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F34481-9A63-0BBF-FB89-0BC79DE3BE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8A4CE689-9E45-A532-80E9-2A45273926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33A2F6-9A7B-EAEE-0A91-456390E0AD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55E8142C-BF5D-E04A-307C-E8753F60DAFA}"/>
              </a:ext>
            </a:extLst>
          </p:cNvPr>
          <p:cNvSpPr>
            <a:spLocks noGrp="1"/>
          </p:cNvSpPr>
          <p:nvPr>
            <p:ph type="dt" sz="half" idx="10"/>
          </p:nvPr>
        </p:nvSpPr>
        <p:spPr/>
        <p:txBody>
          <a:bodyPr/>
          <a:lstStyle/>
          <a:p>
            <a:fld id="{55D213DB-3B0B-4F6E-BEB5-9AAD43A9CBE0}" type="datetimeFigureOut">
              <a:rPr lang="LID4096" smtClean="0"/>
              <a:t>12/21/2023</a:t>
            </a:fld>
            <a:endParaRPr lang="LID4096"/>
          </a:p>
        </p:txBody>
      </p:sp>
      <p:sp>
        <p:nvSpPr>
          <p:cNvPr id="8" name="Footer Placeholder 7">
            <a:extLst>
              <a:ext uri="{FF2B5EF4-FFF2-40B4-BE49-F238E27FC236}">
                <a16:creationId xmlns:a16="http://schemas.microsoft.com/office/drawing/2014/main" id="{AFD4987D-B8EB-EC86-5D4C-84E60A695D68}"/>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88C9B3DA-5DB8-4888-E50A-ACCF47F9643F}"/>
              </a:ext>
            </a:extLst>
          </p:cNvPr>
          <p:cNvSpPr>
            <a:spLocks noGrp="1"/>
          </p:cNvSpPr>
          <p:nvPr>
            <p:ph type="sldNum" sz="quarter" idx="12"/>
          </p:nvPr>
        </p:nvSpPr>
        <p:spPr/>
        <p:txBody>
          <a:bodyPr/>
          <a:lstStyle/>
          <a:p>
            <a:fld id="{87D23617-9093-4F84-9161-746FE135A73D}" type="slidenum">
              <a:rPr lang="LID4096" smtClean="0"/>
              <a:t>‹#›</a:t>
            </a:fld>
            <a:endParaRPr lang="LID4096"/>
          </a:p>
        </p:txBody>
      </p:sp>
    </p:spTree>
    <p:extLst>
      <p:ext uri="{BB962C8B-B14F-4D97-AF65-F5344CB8AC3E}">
        <p14:creationId xmlns:p14="http://schemas.microsoft.com/office/powerpoint/2010/main" val="2485768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5F282-E471-BF36-ED70-9D14CC3C8A4E}"/>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4681F51A-8CA3-E736-45E7-7A38165293CC}"/>
              </a:ext>
            </a:extLst>
          </p:cNvPr>
          <p:cNvSpPr>
            <a:spLocks noGrp="1"/>
          </p:cNvSpPr>
          <p:nvPr>
            <p:ph type="dt" sz="half" idx="10"/>
          </p:nvPr>
        </p:nvSpPr>
        <p:spPr/>
        <p:txBody>
          <a:bodyPr/>
          <a:lstStyle/>
          <a:p>
            <a:fld id="{55D213DB-3B0B-4F6E-BEB5-9AAD43A9CBE0}" type="datetimeFigureOut">
              <a:rPr lang="LID4096" smtClean="0"/>
              <a:t>12/21/2023</a:t>
            </a:fld>
            <a:endParaRPr lang="LID4096"/>
          </a:p>
        </p:txBody>
      </p:sp>
      <p:sp>
        <p:nvSpPr>
          <p:cNvPr id="4" name="Footer Placeholder 3">
            <a:extLst>
              <a:ext uri="{FF2B5EF4-FFF2-40B4-BE49-F238E27FC236}">
                <a16:creationId xmlns:a16="http://schemas.microsoft.com/office/drawing/2014/main" id="{A8365B86-10D4-35AF-EC4E-7909AD2643BB}"/>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F5824BA7-05A3-C75C-77E8-1FB1C50A5204}"/>
              </a:ext>
            </a:extLst>
          </p:cNvPr>
          <p:cNvSpPr>
            <a:spLocks noGrp="1"/>
          </p:cNvSpPr>
          <p:nvPr>
            <p:ph type="sldNum" sz="quarter" idx="12"/>
          </p:nvPr>
        </p:nvSpPr>
        <p:spPr/>
        <p:txBody>
          <a:bodyPr/>
          <a:lstStyle/>
          <a:p>
            <a:fld id="{87D23617-9093-4F84-9161-746FE135A73D}" type="slidenum">
              <a:rPr lang="LID4096" smtClean="0"/>
              <a:t>‹#›</a:t>
            </a:fld>
            <a:endParaRPr lang="LID4096"/>
          </a:p>
        </p:txBody>
      </p:sp>
    </p:spTree>
    <p:extLst>
      <p:ext uri="{BB962C8B-B14F-4D97-AF65-F5344CB8AC3E}">
        <p14:creationId xmlns:p14="http://schemas.microsoft.com/office/powerpoint/2010/main" val="239839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0E2CC0-9D0E-75A7-CF63-E20DCE79A5A8}"/>
              </a:ext>
            </a:extLst>
          </p:cNvPr>
          <p:cNvSpPr>
            <a:spLocks noGrp="1"/>
          </p:cNvSpPr>
          <p:nvPr>
            <p:ph type="dt" sz="half" idx="10"/>
          </p:nvPr>
        </p:nvSpPr>
        <p:spPr/>
        <p:txBody>
          <a:bodyPr/>
          <a:lstStyle/>
          <a:p>
            <a:fld id="{55D213DB-3B0B-4F6E-BEB5-9AAD43A9CBE0}" type="datetimeFigureOut">
              <a:rPr lang="LID4096" smtClean="0"/>
              <a:t>12/21/2023</a:t>
            </a:fld>
            <a:endParaRPr lang="LID4096"/>
          </a:p>
        </p:txBody>
      </p:sp>
      <p:sp>
        <p:nvSpPr>
          <p:cNvPr id="3" name="Footer Placeholder 2">
            <a:extLst>
              <a:ext uri="{FF2B5EF4-FFF2-40B4-BE49-F238E27FC236}">
                <a16:creationId xmlns:a16="http://schemas.microsoft.com/office/drawing/2014/main" id="{6700B2AF-BF37-842C-E7B7-8E9301B7A9CB}"/>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721896C1-550B-CA68-C67F-A4DD33594453}"/>
              </a:ext>
            </a:extLst>
          </p:cNvPr>
          <p:cNvSpPr>
            <a:spLocks noGrp="1"/>
          </p:cNvSpPr>
          <p:nvPr>
            <p:ph type="sldNum" sz="quarter" idx="12"/>
          </p:nvPr>
        </p:nvSpPr>
        <p:spPr/>
        <p:txBody>
          <a:bodyPr/>
          <a:lstStyle/>
          <a:p>
            <a:fld id="{87D23617-9093-4F84-9161-746FE135A73D}" type="slidenum">
              <a:rPr lang="LID4096" smtClean="0"/>
              <a:t>‹#›</a:t>
            </a:fld>
            <a:endParaRPr lang="LID4096"/>
          </a:p>
        </p:txBody>
      </p:sp>
    </p:spTree>
    <p:extLst>
      <p:ext uri="{BB962C8B-B14F-4D97-AF65-F5344CB8AC3E}">
        <p14:creationId xmlns:p14="http://schemas.microsoft.com/office/powerpoint/2010/main" val="3636052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DEC0-6DC3-AA22-40B8-68E1595344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346CC31E-CE65-7A50-06AE-7DBF593CA7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26D1AC8B-4737-75CF-2F22-E215D54E41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8D33B4-C92A-EBCC-3467-67565B18FBA7}"/>
              </a:ext>
            </a:extLst>
          </p:cNvPr>
          <p:cNvSpPr>
            <a:spLocks noGrp="1"/>
          </p:cNvSpPr>
          <p:nvPr>
            <p:ph type="dt" sz="half" idx="10"/>
          </p:nvPr>
        </p:nvSpPr>
        <p:spPr/>
        <p:txBody>
          <a:bodyPr/>
          <a:lstStyle/>
          <a:p>
            <a:fld id="{55D213DB-3B0B-4F6E-BEB5-9AAD43A9CBE0}" type="datetimeFigureOut">
              <a:rPr lang="LID4096" smtClean="0"/>
              <a:t>12/21/2023</a:t>
            </a:fld>
            <a:endParaRPr lang="LID4096"/>
          </a:p>
        </p:txBody>
      </p:sp>
      <p:sp>
        <p:nvSpPr>
          <p:cNvPr id="6" name="Footer Placeholder 5">
            <a:extLst>
              <a:ext uri="{FF2B5EF4-FFF2-40B4-BE49-F238E27FC236}">
                <a16:creationId xmlns:a16="http://schemas.microsoft.com/office/drawing/2014/main" id="{CD6B8C8E-62F3-224D-00A9-1F2361E1B3B4}"/>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AC4A2F51-0302-D348-35F4-31AA5752041A}"/>
              </a:ext>
            </a:extLst>
          </p:cNvPr>
          <p:cNvSpPr>
            <a:spLocks noGrp="1"/>
          </p:cNvSpPr>
          <p:nvPr>
            <p:ph type="sldNum" sz="quarter" idx="12"/>
          </p:nvPr>
        </p:nvSpPr>
        <p:spPr/>
        <p:txBody>
          <a:bodyPr/>
          <a:lstStyle/>
          <a:p>
            <a:fld id="{87D23617-9093-4F84-9161-746FE135A73D}" type="slidenum">
              <a:rPr lang="LID4096" smtClean="0"/>
              <a:t>‹#›</a:t>
            </a:fld>
            <a:endParaRPr lang="LID4096"/>
          </a:p>
        </p:txBody>
      </p:sp>
    </p:spTree>
    <p:extLst>
      <p:ext uri="{BB962C8B-B14F-4D97-AF65-F5344CB8AC3E}">
        <p14:creationId xmlns:p14="http://schemas.microsoft.com/office/powerpoint/2010/main" val="154001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D8CD6-0262-A3F8-88A3-91460BF314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0BDD5EA1-624F-545F-3872-59ED01B2E1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E509DB67-7A70-1AC6-95D0-39F608A0F1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C55AAE-2D7E-16B8-C127-34482F27F7EB}"/>
              </a:ext>
            </a:extLst>
          </p:cNvPr>
          <p:cNvSpPr>
            <a:spLocks noGrp="1"/>
          </p:cNvSpPr>
          <p:nvPr>
            <p:ph type="dt" sz="half" idx="10"/>
          </p:nvPr>
        </p:nvSpPr>
        <p:spPr/>
        <p:txBody>
          <a:bodyPr/>
          <a:lstStyle/>
          <a:p>
            <a:fld id="{55D213DB-3B0B-4F6E-BEB5-9AAD43A9CBE0}" type="datetimeFigureOut">
              <a:rPr lang="LID4096" smtClean="0"/>
              <a:t>12/21/2023</a:t>
            </a:fld>
            <a:endParaRPr lang="LID4096"/>
          </a:p>
        </p:txBody>
      </p:sp>
      <p:sp>
        <p:nvSpPr>
          <p:cNvPr id="6" name="Footer Placeholder 5">
            <a:extLst>
              <a:ext uri="{FF2B5EF4-FFF2-40B4-BE49-F238E27FC236}">
                <a16:creationId xmlns:a16="http://schemas.microsoft.com/office/drawing/2014/main" id="{19CE07CE-FF6B-CAD4-67B0-0A2008551F41}"/>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94E324C2-87E5-39A1-14DF-DE6979B630CB}"/>
              </a:ext>
            </a:extLst>
          </p:cNvPr>
          <p:cNvSpPr>
            <a:spLocks noGrp="1"/>
          </p:cNvSpPr>
          <p:nvPr>
            <p:ph type="sldNum" sz="quarter" idx="12"/>
          </p:nvPr>
        </p:nvSpPr>
        <p:spPr/>
        <p:txBody>
          <a:bodyPr/>
          <a:lstStyle/>
          <a:p>
            <a:fld id="{87D23617-9093-4F84-9161-746FE135A73D}" type="slidenum">
              <a:rPr lang="LID4096" smtClean="0"/>
              <a:t>‹#›</a:t>
            </a:fld>
            <a:endParaRPr lang="LID4096"/>
          </a:p>
        </p:txBody>
      </p:sp>
    </p:spTree>
    <p:extLst>
      <p:ext uri="{BB962C8B-B14F-4D97-AF65-F5344CB8AC3E}">
        <p14:creationId xmlns:p14="http://schemas.microsoft.com/office/powerpoint/2010/main" val="3635199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B510C8-9485-97B9-A093-885F79F712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2AED3587-03E9-0472-5A6E-AA2510EC59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C3DF01C5-5545-AAC9-3D4C-88C35106EE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D213DB-3B0B-4F6E-BEB5-9AAD43A9CBE0}" type="datetimeFigureOut">
              <a:rPr lang="LID4096" smtClean="0"/>
              <a:t>12/21/2023</a:t>
            </a:fld>
            <a:endParaRPr lang="LID4096"/>
          </a:p>
        </p:txBody>
      </p:sp>
      <p:sp>
        <p:nvSpPr>
          <p:cNvPr id="5" name="Footer Placeholder 4">
            <a:extLst>
              <a:ext uri="{FF2B5EF4-FFF2-40B4-BE49-F238E27FC236}">
                <a16:creationId xmlns:a16="http://schemas.microsoft.com/office/drawing/2014/main" id="{0BA87A9C-2913-4873-28F3-B5C0CDAA2E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5E355CB9-F06F-3D80-CD3F-93A1E3F048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23617-9093-4F84-9161-746FE135A73D}" type="slidenum">
              <a:rPr lang="LID4096" smtClean="0"/>
              <a:t>‹#›</a:t>
            </a:fld>
            <a:endParaRPr lang="LID4096"/>
          </a:p>
        </p:txBody>
      </p:sp>
    </p:spTree>
    <p:extLst>
      <p:ext uri="{BB962C8B-B14F-4D97-AF65-F5344CB8AC3E}">
        <p14:creationId xmlns:p14="http://schemas.microsoft.com/office/powerpoint/2010/main" val="3686200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0EF1F-2A60-13E6-FC72-AB8FB54547E2}"/>
              </a:ext>
            </a:extLst>
          </p:cNvPr>
          <p:cNvSpPr>
            <a:spLocks noGrp="1"/>
          </p:cNvSpPr>
          <p:nvPr>
            <p:ph type="ctrTitle"/>
          </p:nvPr>
        </p:nvSpPr>
        <p:spPr>
          <a:xfrm>
            <a:off x="1524000" y="1122362"/>
            <a:ext cx="9144000" cy="2479675"/>
          </a:xfrm>
        </p:spPr>
        <p:txBody>
          <a:bodyPr>
            <a:normAutofit fontScale="90000"/>
          </a:bodyPr>
          <a:lstStyle/>
          <a:p>
            <a:r>
              <a:rPr lang="en-US" dirty="0"/>
              <a:t>TITLE: WORLDWIDE EDUCATION SYSTEM</a:t>
            </a:r>
            <a:br>
              <a:rPr lang="en-US" dirty="0"/>
            </a:br>
            <a:r>
              <a:rPr lang="en-US" dirty="0"/>
              <a:t>NAME:EDMOUND RAMOYA</a:t>
            </a:r>
            <a:br>
              <a:rPr lang="en-US" dirty="0"/>
            </a:br>
            <a:r>
              <a:rPr lang="en-US" dirty="0"/>
              <a:t>DATE: 21/12/2023</a:t>
            </a:r>
            <a:endParaRPr lang="LID4096" dirty="0"/>
          </a:p>
        </p:txBody>
      </p:sp>
      <p:sp>
        <p:nvSpPr>
          <p:cNvPr id="3" name="Subtitle 2">
            <a:extLst>
              <a:ext uri="{FF2B5EF4-FFF2-40B4-BE49-F238E27FC236}">
                <a16:creationId xmlns:a16="http://schemas.microsoft.com/office/drawing/2014/main" id="{2E144500-127E-6B9B-EA78-393039CE03C1}"/>
              </a:ext>
            </a:extLst>
          </p:cNvPr>
          <p:cNvSpPr>
            <a:spLocks noGrp="1"/>
          </p:cNvSpPr>
          <p:nvPr>
            <p:ph type="subTitle" idx="1"/>
          </p:nvPr>
        </p:nvSpPr>
        <p:spPr/>
        <p:txBody>
          <a:bodyPr/>
          <a:lstStyle/>
          <a:p>
            <a:endParaRPr lang="LID4096" dirty="0"/>
          </a:p>
        </p:txBody>
      </p:sp>
    </p:spTree>
    <p:extLst>
      <p:ext uri="{BB962C8B-B14F-4D97-AF65-F5344CB8AC3E}">
        <p14:creationId xmlns:p14="http://schemas.microsoft.com/office/powerpoint/2010/main" val="133469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665C4-4C61-6866-148C-59A0BF6E1165}"/>
              </a:ext>
            </a:extLst>
          </p:cNvPr>
          <p:cNvSpPr>
            <a:spLocks noGrp="1"/>
          </p:cNvSpPr>
          <p:nvPr>
            <p:ph type="title"/>
          </p:nvPr>
        </p:nvSpPr>
        <p:spPr/>
        <p:txBody>
          <a:bodyPr/>
          <a:lstStyle/>
          <a:p>
            <a:endParaRPr lang="LID4096"/>
          </a:p>
        </p:txBody>
      </p:sp>
      <p:sp>
        <p:nvSpPr>
          <p:cNvPr id="3" name="Content Placeholder 2">
            <a:extLst>
              <a:ext uri="{FF2B5EF4-FFF2-40B4-BE49-F238E27FC236}">
                <a16:creationId xmlns:a16="http://schemas.microsoft.com/office/drawing/2014/main" id="{7C10DD2D-F83C-F9C6-9848-A1ED3D505921}"/>
              </a:ext>
            </a:extLst>
          </p:cNvPr>
          <p:cNvSpPr>
            <a:spLocks noGrp="1"/>
          </p:cNvSpPr>
          <p:nvPr>
            <p:ph idx="1"/>
          </p:nvPr>
        </p:nvSpPr>
        <p:spPr/>
        <p:txBody>
          <a:bodyPr/>
          <a:lstStyle/>
          <a:p>
            <a:r>
              <a:rPr lang="en-US" dirty="0"/>
              <a:t>Q&amp;A:</a:t>
            </a:r>
          </a:p>
          <a:p>
            <a:pPr lvl="1"/>
            <a:r>
              <a:rPr lang="en-US" dirty="0"/>
              <a:t>I would be happy to address any questions or </a:t>
            </a:r>
            <a:r>
              <a:rPr lang="en-US" dirty="0" err="1"/>
              <a:t>concernes</a:t>
            </a:r>
            <a:r>
              <a:rPr lang="en-US" dirty="0"/>
              <a:t> you may have.</a:t>
            </a:r>
          </a:p>
        </p:txBody>
      </p:sp>
    </p:spTree>
    <p:extLst>
      <p:ext uri="{BB962C8B-B14F-4D97-AF65-F5344CB8AC3E}">
        <p14:creationId xmlns:p14="http://schemas.microsoft.com/office/powerpoint/2010/main" val="3444066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2A27A-5D91-7C44-F4B5-2E51080E060B}"/>
              </a:ext>
            </a:extLst>
          </p:cNvPr>
          <p:cNvSpPr>
            <a:spLocks noGrp="1"/>
          </p:cNvSpPr>
          <p:nvPr>
            <p:ph type="title"/>
          </p:nvPr>
        </p:nvSpPr>
        <p:spPr/>
        <p:txBody>
          <a:bodyPr/>
          <a:lstStyle/>
          <a:p>
            <a:endParaRPr lang="LID4096"/>
          </a:p>
        </p:txBody>
      </p:sp>
      <p:sp>
        <p:nvSpPr>
          <p:cNvPr id="3" name="Content Placeholder 2">
            <a:extLst>
              <a:ext uri="{FF2B5EF4-FFF2-40B4-BE49-F238E27FC236}">
                <a16:creationId xmlns:a16="http://schemas.microsoft.com/office/drawing/2014/main" id="{79A52FB5-660D-27C1-50E2-0852A609FD6E}"/>
              </a:ext>
            </a:extLst>
          </p:cNvPr>
          <p:cNvSpPr>
            <a:spLocks noGrp="1"/>
          </p:cNvSpPr>
          <p:nvPr>
            <p:ph idx="1"/>
          </p:nvPr>
        </p:nvSpPr>
        <p:spPr/>
        <p:txBody>
          <a:bodyPr/>
          <a:lstStyle/>
          <a:p>
            <a:r>
              <a:rPr lang="en-US" dirty="0"/>
              <a:t>Today am excited to share Education system based on gender across the world.</a:t>
            </a:r>
          </a:p>
          <a:p>
            <a:r>
              <a:rPr lang="en-US" dirty="0"/>
              <a:t>I was concerned more so on enrollment rate and also equation balance when it comes to number of males and females in schools as they advance in their education in different countries and to be honest I discovered there is more numbers of male students compared to female in schools especially in Africa.</a:t>
            </a:r>
            <a:endParaRPr lang="LID4096" dirty="0"/>
          </a:p>
        </p:txBody>
      </p:sp>
    </p:spTree>
    <p:extLst>
      <p:ext uri="{BB962C8B-B14F-4D97-AF65-F5344CB8AC3E}">
        <p14:creationId xmlns:p14="http://schemas.microsoft.com/office/powerpoint/2010/main" val="3462189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D3A2C-F332-CF03-E049-6AB79C790403}"/>
              </a:ext>
            </a:extLst>
          </p:cNvPr>
          <p:cNvSpPr>
            <a:spLocks noGrp="1"/>
          </p:cNvSpPr>
          <p:nvPr>
            <p:ph type="title"/>
          </p:nvPr>
        </p:nvSpPr>
        <p:spPr/>
        <p:txBody>
          <a:bodyPr/>
          <a:lstStyle/>
          <a:p>
            <a:endParaRPr lang="LID4096"/>
          </a:p>
        </p:txBody>
      </p:sp>
      <p:sp>
        <p:nvSpPr>
          <p:cNvPr id="3" name="Content Placeholder 2">
            <a:extLst>
              <a:ext uri="{FF2B5EF4-FFF2-40B4-BE49-F238E27FC236}">
                <a16:creationId xmlns:a16="http://schemas.microsoft.com/office/drawing/2014/main" id="{2E8E422E-18A4-C259-7860-9CC96A6E95F3}"/>
              </a:ext>
            </a:extLst>
          </p:cNvPr>
          <p:cNvSpPr>
            <a:spLocks noGrp="1"/>
          </p:cNvSpPr>
          <p:nvPr>
            <p:ph idx="1"/>
          </p:nvPr>
        </p:nvSpPr>
        <p:spPr/>
        <p:txBody>
          <a:bodyPr/>
          <a:lstStyle/>
          <a:p>
            <a:r>
              <a:rPr lang="en-US" dirty="0"/>
              <a:t>I was able to discover there is high rate of school drop out in most </a:t>
            </a:r>
            <a:r>
              <a:rPr lang="en-US" dirty="0" err="1"/>
              <a:t>contries</a:t>
            </a:r>
            <a:r>
              <a:rPr lang="en-US" dirty="0"/>
              <a:t>. And I have a record below,</a:t>
            </a:r>
            <a:endParaRPr lang="LID4096" dirty="0"/>
          </a:p>
        </p:txBody>
      </p:sp>
      <p:pic>
        <p:nvPicPr>
          <p:cNvPr id="1026" name="Picture 2">
            <a:extLst>
              <a:ext uri="{FF2B5EF4-FFF2-40B4-BE49-F238E27FC236}">
                <a16:creationId xmlns:a16="http://schemas.microsoft.com/office/drawing/2014/main" id="{389D32A3-C25F-C325-5A19-C9586F6E23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770" y="2237379"/>
            <a:ext cx="5972175" cy="4457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17FB5DD-86E8-DFDE-D372-7C5CEFEA41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7945" y="2131017"/>
            <a:ext cx="5972175"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882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F7C33-3F0C-C6F8-D260-D8E99C450FD2}"/>
              </a:ext>
            </a:extLst>
          </p:cNvPr>
          <p:cNvSpPr>
            <a:spLocks noGrp="1"/>
          </p:cNvSpPr>
          <p:nvPr>
            <p:ph type="title"/>
          </p:nvPr>
        </p:nvSpPr>
        <p:spPr/>
        <p:txBody>
          <a:bodyPr/>
          <a:lstStyle/>
          <a:p>
            <a:endParaRPr lang="LID4096"/>
          </a:p>
        </p:txBody>
      </p:sp>
      <p:sp>
        <p:nvSpPr>
          <p:cNvPr id="3" name="Content Placeholder 2">
            <a:extLst>
              <a:ext uri="{FF2B5EF4-FFF2-40B4-BE49-F238E27FC236}">
                <a16:creationId xmlns:a16="http://schemas.microsoft.com/office/drawing/2014/main" id="{49A63350-1550-077D-DD38-506608775E0B}"/>
              </a:ext>
            </a:extLst>
          </p:cNvPr>
          <p:cNvSpPr>
            <a:spLocks noGrp="1"/>
          </p:cNvSpPr>
          <p:nvPr>
            <p:ph idx="1"/>
          </p:nvPr>
        </p:nvSpPr>
        <p:spPr/>
        <p:txBody>
          <a:bodyPr/>
          <a:lstStyle/>
          <a:p>
            <a:r>
              <a:rPr lang="en-US" dirty="0"/>
              <a:t>Solution: In Africa, they should reduce unemployment rate and also try to help Girls with educating them on importance of education.</a:t>
            </a:r>
            <a:endParaRPr lang="LID4096" dirty="0"/>
          </a:p>
        </p:txBody>
      </p:sp>
    </p:spTree>
    <p:extLst>
      <p:ext uri="{BB962C8B-B14F-4D97-AF65-F5344CB8AC3E}">
        <p14:creationId xmlns:p14="http://schemas.microsoft.com/office/powerpoint/2010/main" val="71206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DDC28-3D27-CA9C-AA27-972461144AD2}"/>
              </a:ext>
            </a:extLst>
          </p:cNvPr>
          <p:cNvSpPr>
            <a:spLocks noGrp="1"/>
          </p:cNvSpPr>
          <p:nvPr>
            <p:ph type="title"/>
          </p:nvPr>
        </p:nvSpPr>
        <p:spPr/>
        <p:txBody>
          <a:bodyPr/>
          <a:lstStyle/>
          <a:p>
            <a:endParaRPr lang="LID4096"/>
          </a:p>
        </p:txBody>
      </p:sp>
      <p:sp>
        <p:nvSpPr>
          <p:cNvPr id="3" name="Content Placeholder 2">
            <a:extLst>
              <a:ext uri="{FF2B5EF4-FFF2-40B4-BE49-F238E27FC236}">
                <a16:creationId xmlns:a16="http://schemas.microsoft.com/office/drawing/2014/main" id="{20CCDF55-007C-1F89-3765-4F2D3D0D917F}"/>
              </a:ext>
            </a:extLst>
          </p:cNvPr>
          <p:cNvSpPr>
            <a:spLocks noGrp="1"/>
          </p:cNvSpPr>
          <p:nvPr>
            <p:ph idx="1"/>
          </p:nvPr>
        </p:nvSpPr>
        <p:spPr/>
        <p:txBody>
          <a:bodyPr/>
          <a:lstStyle/>
          <a:p>
            <a:r>
              <a:rPr lang="en-US" dirty="0"/>
              <a:t>Methodology:</a:t>
            </a:r>
          </a:p>
          <a:p>
            <a:pPr lvl="2"/>
            <a:r>
              <a:rPr lang="en-US" dirty="0"/>
              <a:t>I conducted surveys from different Datasets, Group discussions and also from different Graphical presentations I had </a:t>
            </a:r>
            <a:r>
              <a:rPr lang="en-US" dirty="0" err="1"/>
              <a:t>analyezed</a:t>
            </a:r>
            <a:r>
              <a:rPr lang="en-US" dirty="0"/>
              <a:t>.</a:t>
            </a:r>
          </a:p>
          <a:p>
            <a:pPr lvl="2"/>
            <a:r>
              <a:rPr lang="en-US" dirty="0" err="1"/>
              <a:t>Eg.</a:t>
            </a:r>
            <a:endParaRPr lang="LID4096" dirty="0"/>
          </a:p>
        </p:txBody>
      </p:sp>
      <p:pic>
        <p:nvPicPr>
          <p:cNvPr id="1026" name="Picture 2">
            <a:extLst>
              <a:ext uri="{FF2B5EF4-FFF2-40B4-BE49-F238E27FC236}">
                <a16:creationId xmlns:a16="http://schemas.microsoft.com/office/drawing/2014/main" id="{6400601F-88F1-4ED8-3789-B21001D1FC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2725"/>
            <a:ext cx="12192000" cy="643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273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290C8-89BA-3CDE-5ACE-14BCCFB9D03B}"/>
              </a:ext>
            </a:extLst>
          </p:cNvPr>
          <p:cNvSpPr>
            <a:spLocks noGrp="1"/>
          </p:cNvSpPr>
          <p:nvPr>
            <p:ph type="title"/>
          </p:nvPr>
        </p:nvSpPr>
        <p:spPr/>
        <p:txBody>
          <a:bodyPr/>
          <a:lstStyle/>
          <a:p>
            <a:endParaRPr lang="LID4096"/>
          </a:p>
        </p:txBody>
      </p:sp>
      <p:sp>
        <p:nvSpPr>
          <p:cNvPr id="3" name="Content Placeholder 2">
            <a:extLst>
              <a:ext uri="{FF2B5EF4-FFF2-40B4-BE49-F238E27FC236}">
                <a16:creationId xmlns:a16="http://schemas.microsoft.com/office/drawing/2014/main" id="{3140A441-3775-3B3B-726E-3291C63911BC}"/>
              </a:ext>
            </a:extLst>
          </p:cNvPr>
          <p:cNvSpPr>
            <a:spLocks noGrp="1"/>
          </p:cNvSpPr>
          <p:nvPr>
            <p:ph idx="1"/>
          </p:nvPr>
        </p:nvSpPr>
        <p:spPr/>
        <p:txBody>
          <a:bodyPr/>
          <a:lstStyle/>
          <a:p>
            <a:r>
              <a:rPr lang="en-US" dirty="0"/>
              <a:t>Recommendations</a:t>
            </a:r>
          </a:p>
          <a:p>
            <a:pPr lvl="1"/>
            <a:r>
              <a:rPr lang="en-US" dirty="0"/>
              <a:t>To reduce school drop out numbers across, the government should reduce unemployment rate which can motivate students to school.</a:t>
            </a:r>
          </a:p>
          <a:p>
            <a:pPr lvl="1"/>
            <a:r>
              <a:rPr lang="en-US" dirty="0"/>
              <a:t>The government should stress so much on importance of education especially to ladies.</a:t>
            </a:r>
          </a:p>
          <a:p>
            <a:pPr lvl="1"/>
            <a:r>
              <a:rPr lang="en-US" dirty="0"/>
              <a:t>As much as there is high percentage of birth rate, the government should do a follow up of those children to make sure they get Education.</a:t>
            </a:r>
          </a:p>
          <a:p>
            <a:endParaRPr lang="en-US" dirty="0"/>
          </a:p>
          <a:p>
            <a:pPr marL="0" indent="0">
              <a:buNone/>
            </a:pPr>
            <a:endParaRPr lang="LID4096" dirty="0"/>
          </a:p>
        </p:txBody>
      </p:sp>
    </p:spTree>
    <p:extLst>
      <p:ext uri="{BB962C8B-B14F-4D97-AF65-F5344CB8AC3E}">
        <p14:creationId xmlns:p14="http://schemas.microsoft.com/office/powerpoint/2010/main" val="1995466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38B1A-8AD4-BDE3-51F1-B1460AC62234}"/>
              </a:ext>
            </a:extLst>
          </p:cNvPr>
          <p:cNvSpPr>
            <a:spLocks noGrp="1"/>
          </p:cNvSpPr>
          <p:nvPr>
            <p:ph type="title"/>
          </p:nvPr>
        </p:nvSpPr>
        <p:spPr/>
        <p:txBody>
          <a:bodyPr/>
          <a:lstStyle/>
          <a:p>
            <a:endParaRPr lang="LID4096"/>
          </a:p>
        </p:txBody>
      </p:sp>
      <p:sp>
        <p:nvSpPr>
          <p:cNvPr id="3" name="Content Placeholder 2">
            <a:extLst>
              <a:ext uri="{FF2B5EF4-FFF2-40B4-BE49-F238E27FC236}">
                <a16:creationId xmlns:a16="http://schemas.microsoft.com/office/drawing/2014/main" id="{20C15613-2B59-AD9F-E213-F1361F9C12DA}"/>
              </a:ext>
            </a:extLst>
          </p:cNvPr>
          <p:cNvSpPr>
            <a:spLocks noGrp="1"/>
          </p:cNvSpPr>
          <p:nvPr>
            <p:ph idx="1"/>
          </p:nvPr>
        </p:nvSpPr>
        <p:spPr/>
        <p:txBody>
          <a:bodyPr/>
          <a:lstStyle/>
          <a:p>
            <a:r>
              <a:rPr lang="en-US" dirty="0"/>
              <a:t>Discussion:</a:t>
            </a:r>
          </a:p>
          <a:p>
            <a:pPr lvl="1"/>
            <a:r>
              <a:rPr lang="en-US" dirty="0"/>
              <a:t>Implementing the above mentioned problem resolutions, I guess there will be low or no records of school drop out in most schools in different </a:t>
            </a:r>
            <a:r>
              <a:rPr lang="en-US" dirty="0" err="1"/>
              <a:t>contries</a:t>
            </a:r>
            <a:r>
              <a:rPr lang="en-US" dirty="0"/>
              <a:t>.</a:t>
            </a:r>
            <a:endParaRPr lang="LID4096" dirty="0"/>
          </a:p>
        </p:txBody>
      </p:sp>
    </p:spTree>
    <p:extLst>
      <p:ext uri="{BB962C8B-B14F-4D97-AF65-F5344CB8AC3E}">
        <p14:creationId xmlns:p14="http://schemas.microsoft.com/office/powerpoint/2010/main" val="4278472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2445-24B4-B5C4-8828-FADAEE3BDEDD}"/>
              </a:ext>
            </a:extLst>
          </p:cNvPr>
          <p:cNvSpPr>
            <a:spLocks noGrp="1"/>
          </p:cNvSpPr>
          <p:nvPr>
            <p:ph type="title"/>
          </p:nvPr>
        </p:nvSpPr>
        <p:spPr/>
        <p:txBody>
          <a:bodyPr/>
          <a:lstStyle/>
          <a:p>
            <a:endParaRPr lang="LID4096"/>
          </a:p>
        </p:txBody>
      </p:sp>
      <p:sp>
        <p:nvSpPr>
          <p:cNvPr id="3" name="Content Placeholder 2">
            <a:extLst>
              <a:ext uri="{FF2B5EF4-FFF2-40B4-BE49-F238E27FC236}">
                <a16:creationId xmlns:a16="http://schemas.microsoft.com/office/drawing/2014/main" id="{9F33B7F3-0296-EB2C-1858-C5EE5DD9C88A}"/>
              </a:ext>
            </a:extLst>
          </p:cNvPr>
          <p:cNvSpPr>
            <a:spLocks noGrp="1"/>
          </p:cNvSpPr>
          <p:nvPr>
            <p:ph idx="1"/>
          </p:nvPr>
        </p:nvSpPr>
        <p:spPr/>
        <p:txBody>
          <a:bodyPr/>
          <a:lstStyle/>
          <a:p>
            <a:r>
              <a:rPr lang="en-US" dirty="0"/>
              <a:t>Conclusion:</a:t>
            </a:r>
          </a:p>
          <a:p>
            <a:pPr lvl="1"/>
            <a:r>
              <a:rPr lang="en-US" dirty="0"/>
              <a:t>In conclusion, the government should inform children on importance of Education and also create job opportunities this will motivate even students.</a:t>
            </a:r>
            <a:endParaRPr lang="LID4096" dirty="0"/>
          </a:p>
        </p:txBody>
      </p:sp>
    </p:spTree>
    <p:extLst>
      <p:ext uri="{BB962C8B-B14F-4D97-AF65-F5344CB8AC3E}">
        <p14:creationId xmlns:p14="http://schemas.microsoft.com/office/powerpoint/2010/main" val="4217390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D8AE7-8A3F-62FB-6B81-89D84E8CBD3B}"/>
              </a:ext>
            </a:extLst>
          </p:cNvPr>
          <p:cNvSpPr>
            <a:spLocks noGrp="1"/>
          </p:cNvSpPr>
          <p:nvPr>
            <p:ph type="title"/>
          </p:nvPr>
        </p:nvSpPr>
        <p:spPr/>
        <p:txBody>
          <a:bodyPr/>
          <a:lstStyle/>
          <a:p>
            <a:endParaRPr lang="LID4096"/>
          </a:p>
        </p:txBody>
      </p:sp>
      <p:sp>
        <p:nvSpPr>
          <p:cNvPr id="3" name="Content Placeholder 2">
            <a:extLst>
              <a:ext uri="{FF2B5EF4-FFF2-40B4-BE49-F238E27FC236}">
                <a16:creationId xmlns:a16="http://schemas.microsoft.com/office/drawing/2014/main" id="{388ACD66-70BF-1894-46AE-35A417D40E9B}"/>
              </a:ext>
            </a:extLst>
          </p:cNvPr>
          <p:cNvSpPr>
            <a:spLocks noGrp="1"/>
          </p:cNvSpPr>
          <p:nvPr>
            <p:ph idx="1"/>
          </p:nvPr>
        </p:nvSpPr>
        <p:spPr/>
        <p:txBody>
          <a:bodyPr/>
          <a:lstStyle/>
          <a:p>
            <a:r>
              <a:rPr lang="en-US" dirty="0"/>
              <a:t>Future Work:</a:t>
            </a:r>
          </a:p>
          <a:p>
            <a:pPr lvl="1"/>
            <a:r>
              <a:rPr lang="en-US" dirty="0"/>
              <a:t>In future, I will explore financial status, economic challenges and Parents/Guardians responsibilities affecting children leading to their failure to join or discontinue with their education.</a:t>
            </a:r>
            <a:endParaRPr lang="LID4096" dirty="0"/>
          </a:p>
        </p:txBody>
      </p:sp>
    </p:spTree>
    <p:extLst>
      <p:ext uri="{BB962C8B-B14F-4D97-AF65-F5344CB8AC3E}">
        <p14:creationId xmlns:p14="http://schemas.microsoft.com/office/powerpoint/2010/main" val="656219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322</Words>
  <Application>Microsoft Office PowerPoint</Application>
  <PresentationFormat>Widescreen</PresentationFormat>
  <Paragraphs>20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TITLE: WORLDWIDE EDUCATION SYSTEM NAME:EDMOUND RAMOYA DATE: 21/12/2023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WORLDWIDE EDUCATION SYSTEM NAME:EDMOUND RAMOYA DATE: 21/12/2023</dc:title>
  <dc:creator>Anungo Edgar Kavele</dc:creator>
  <cp:lastModifiedBy>Anungo Edgar Kavele</cp:lastModifiedBy>
  <cp:revision>2</cp:revision>
  <dcterms:created xsi:type="dcterms:W3CDTF">2023-12-21T14:31:40Z</dcterms:created>
  <dcterms:modified xsi:type="dcterms:W3CDTF">2023-12-21T16:30:44Z</dcterms:modified>
</cp:coreProperties>
</file>