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4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493A-6EA0-449B-B763-D9F5DD5F17A2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D8E7-A212-42FE-BC99-CE5106165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1416" y="2981740"/>
            <a:ext cx="1272209" cy="4969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Height Map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01416" y="4005471"/>
            <a:ext cx="1272209" cy="4969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Buffered Image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110948" y="4005471"/>
            <a:ext cx="1272209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Rescale Height Map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820478" y="5029201"/>
            <a:ext cx="1272209" cy="496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Texture 2D</a:t>
            </a:r>
            <a:endParaRPr lang="en-GB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820479" y="4005471"/>
            <a:ext cx="1272209" cy="4969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Texture Array</a:t>
            </a:r>
            <a:endParaRPr lang="en-GB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820479" y="2981739"/>
            <a:ext cx="1272209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Texture Image</a:t>
            </a:r>
            <a:endParaRPr lang="en-GB" sz="1200" dirty="0"/>
          </a:p>
        </p:txBody>
      </p:sp>
      <p:cxnSp>
        <p:nvCxnSpPr>
          <p:cNvPr id="15" name="Straight Connector 14"/>
          <p:cNvCxnSpPr>
            <a:endCxn id="5" idx="0"/>
          </p:cNvCxnSpPr>
          <p:nvPr/>
        </p:nvCxnSpPr>
        <p:spPr>
          <a:xfrm>
            <a:off x="2037521" y="2454966"/>
            <a:ext cx="0" cy="5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>
            <a:off x="2037521" y="3478697"/>
            <a:ext cx="0" cy="5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2" idx="0"/>
          </p:cNvCxnSpPr>
          <p:nvPr/>
        </p:nvCxnSpPr>
        <p:spPr>
          <a:xfrm>
            <a:off x="5456584" y="3478696"/>
            <a:ext cx="0" cy="52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1" idx="0"/>
          </p:cNvCxnSpPr>
          <p:nvPr/>
        </p:nvCxnSpPr>
        <p:spPr>
          <a:xfrm flipH="1">
            <a:off x="5456583" y="4502428"/>
            <a:ext cx="1" cy="5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52" idx="0"/>
          </p:cNvCxnSpPr>
          <p:nvPr/>
        </p:nvCxnSpPr>
        <p:spPr>
          <a:xfrm flipH="1">
            <a:off x="3747051" y="4502428"/>
            <a:ext cx="2" cy="155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8" idx="0"/>
          </p:cNvCxnSpPr>
          <p:nvPr/>
        </p:nvCxnSpPr>
        <p:spPr>
          <a:xfrm>
            <a:off x="2037521" y="3478697"/>
            <a:ext cx="1709532" cy="5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30010" y="4005470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Offset Factory</a:t>
            </a:r>
            <a:endParaRPr lang="en-GB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3110946" y="6052933"/>
            <a:ext cx="1272209" cy="4969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Output</a:t>
            </a:r>
            <a:endParaRPr lang="en-GB" sz="1200" dirty="0"/>
          </a:p>
        </p:txBody>
      </p:sp>
      <p:cxnSp>
        <p:nvCxnSpPr>
          <p:cNvPr id="54" name="Straight Connector 53"/>
          <p:cNvCxnSpPr>
            <a:stCxn id="8" idx="2"/>
            <a:endCxn id="11" idx="0"/>
          </p:cNvCxnSpPr>
          <p:nvPr/>
        </p:nvCxnSpPr>
        <p:spPr>
          <a:xfrm>
            <a:off x="3747053" y="4502428"/>
            <a:ext cx="1709530" cy="5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2"/>
            <a:endCxn id="52" idx="0"/>
          </p:cNvCxnSpPr>
          <p:nvPr/>
        </p:nvCxnSpPr>
        <p:spPr>
          <a:xfrm>
            <a:off x="2037521" y="4502428"/>
            <a:ext cx="1709530" cy="155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2"/>
            <a:endCxn id="52" idx="0"/>
          </p:cNvCxnSpPr>
          <p:nvPr/>
        </p:nvCxnSpPr>
        <p:spPr>
          <a:xfrm flipH="1">
            <a:off x="3747051" y="5526158"/>
            <a:ext cx="1709532" cy="52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3" idx="2"/>
            <a:endCxn id="11" idx="0"/>
          </p:cNvCxnSpPr>
          <p:nvPr/>
        </p:nvCxnSpPr>
        <p:spPr>
          <a:xfrm flipH="1">
            <a:off x="5456583" y="4502427"/>
            <a:ext cx="1709532" cy="5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110946" y="2981739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Max Depth</a:t>
            </a:r>
            <a:endParaRPr lang="en-GB" sz="1200" dirty="0"/>
          </a:p>
        </p:txBody>
      </p:sp>
      <p:cxnSp>
        <p:nvCxnSpPr>
          <p:cNvPr id="67" name="Straight Connector 66"/>
          <p:cNvCxnSpPr>
            <a:stCxn id="65" idx="2"/>
            <a:endCxn id="8" idx="0"/>
          </p:cNvCxnSpPr>
          <p:nvPr/>
        </p:nvCxnSpPr>
        <p:spPr>
          <a:xfrm>
            <a:off x="3747051" y="3478696"/>
            <a:ext cx="2" cy="52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8239540" y="4005470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Invert</a:t>
            </a:r>
            <a:endParaRPr lang="en-GB" sz="1200" dirty="0"/>
          </a:p>
        </p:txBody>
      </p:sp>
      <p:cxnSp>
        <p:nvCxnSpPr>
          <p:cNvPr id="75" name="Straight Connector 74"/>
          <p:cNvCxnSpPr>
            <a:stCxn id="73" idx="2"/>
            <a:endCxn id="11" idx="0"/>
          </p:cNvCxnSpPr>
          <p:nvPr/>
        </p:nvCxnSpPr>
        <p:spPr>
          <a:xfrm flipH="1">
            <a:off x="5456583" y="4502427"/>
            <a:ext cx="3419062" cy="52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401416" y="1958008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Height Map Source</a:t>
            </a:r>
            <a:endParaRPr lang="en-GB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820478" y="1958007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Texture Source</a:t>
            </a:r>
            <a:endParaRPr lang="en-GB" sz="12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30010" y="1958006"/>
            <a:ext cx="1272209" cy="496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Texture Size</a:t>
            </a:r>
            <a:endParaRPr lang="en-GB" sz="1200" dirty="0"/>
          </a:p>
        </p:txBody>
      </p:sp>
      <p:cxnSp>
        <p:nvCxnSpPr>
          <p:cNvPr id="106" name="Straight Connector 105"/>
          <p:cNvCxnSpPr>
            <a:stCxn id="103" idx="2"/>
            <a:endCxn id="13" idx="0"/>
          </p:cNvCxnSpPr>
          <p:nvPr/>
        </p:nvCxnSpPr>
        <p:spPr>
          <a:xfrm>
            <a:off x="5456583" y="2454964"/>
            <a:ext cx="1" cy="52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2"/>
            <a:endCxn id="13" idx="0"/>
          </p:cNvCxnSpPr>
          <p:nvPr/>
        </p:nvCxnSpPr>
        <p:spPr>
          <a:xfrm flipH="1">
            <a:off x="5456584" y="2454963"/>
            <a:ext cx="1709531" cy="52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0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PRGX Global,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Eduardo</dc:creator>
  <cp:lastModifiedBy>Rodrigues, Eduardo</cp:lastModifiedBy>
  <cp:revision>11</cp:revision>
  <dcterms:created xsi:type="dcterms:W3CDTF">2017-10-18T12:47:19Z</dcterms:created>
  <dcterms:modified xsi:type="dcterms:W3CDTF">2017-10-23T16:00:03Z</dcterms:modified>
</cp:coreProperties>
</file>