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2" r:id="rId5"/>
    <p:sldId id="264" r:id="rId6"/>
    <p:sldId id="265" r:id="rId7"/>
    <p:sldId id="266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76" d="100"/>
          <a:sy n="76" d="100"/>
        </p:scale>
        <p:origin x="-108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ing" userId="31e43d84f12bb198" providerId="LiveId" clId="{7AFFFA29-DAD9-4299-AD09-B61395514456}"/>
    <pc:docChg chg="undo custSel addSld modSld">
      <pc:chgData name="David Harding" userId="31e43d84f12bb198" providerId="LiveId" clId="{7AFFFA29-DAD9-4299-AD09-B61395514456}" dt="2017-08-22T16:25:08.696" v="2265" actId="20577"/>
      <pc:docMkLst>
        <pc:docMk/>
      </pc:docMkLst>
      <pc:sldChg chg="addSp delSp modSp">
        <pc:chgData name="David Harding" userId="31e43d84f12bb198" providerId="LiveId" clId="{7AFFFA29-DAD9-4299-AD09-B61395514456}" dt="2017-08-22T15:57:16.199" v="1578" actId="1076"/>
        <pc:sldMkLst>
          <pc:docMk/>
          <pc:sldMk cId="268588548" sldId="257"/>
        </pc:sldMkLst>
        <pc:spChg chg="del">
          <ac:chgData name="David Harding" userId="31e43d84f12bb198" providerId="LiveId" clId="{7AFFFA29-DAD9-4299-AD09-B61395514456}" dt="2017-08-22T03:45:53.927" v="1319" actId="20577"/>
          <ac:spMkLst>
            <pc:docMk/>
            <pc:sldMk cId="268588548" sldId="257"/>
            <ac:spMk id="3" creationId="{55C77507-B980-4B0F-AF4B-BE3FD2C614ED}"/>
          </ac:spMkLst>
        </pc:spChg>
        <pc:spChg chg="add del mod">
          <ac:chgData name="David Harding" userId="31e43d84f12bb198" providerId="LiveId" clId="{7AFFFA29-DAD9-4299-AD09-B61395514456}" dt="2017-08-22T03:48:18.053" v="1345" actId="478"/>
          <ac:spMkLst>
            <pc:docMk/>
            <pc:sldMk cId="268588548" sldId="257"/>
            <ac:spMk id="7" creationId="{90CFC95D-42D7-45C9-8592-8568DCF2FF6E}"/>
          </ac:spMkLst>
        </pc:spChg>
        <pc:spChg chg="add mod">
          <ac:chgData name="David Harding" userId="31e43d84f12bb198" providerId="LiveId" clId="{7AFFFA29-DAD9-4299-AD09-B61395514456}" dt="2017-08-22T03:48:58.678" v="1347" actId="20577"/>
          <ac:spMkLst>
            <pc:docMk/>
            <pc:sldMk cId="268588548" sldId="257"/>
            <ac:spMk id="8" creationId="{8AC3683F-DBF1-46EE-B88A-3E59702CB157}"/>
          </ac:spMkLst>
        </pc:spChg>
        <pc:graphicFrameChg chg="add del mod">
          <ac:chgData name="David Harding" userId="31e43d84f12bb198" providerId="LiveId" clId="{7AFFFA29-DAD9-4299-AD09-B61395514456}" dt="2017-08-22T03:48:09.456" v="1344" actId="20577"/>
          <ac:graphicFrameMkLst>
            <pc:docMk/>
            <pc:sldMk cId="268588548" sldId="257"/>
            <ac:graphicFrameMk id="6" creationId="{A12AD47B-AA7F-44B0-AA76-2723ED32AC8E}"/>
          </ac:graphicFrameMkLst>
        </pc:graphicFrameChg>
        <pc:picChg chg="add mod ord">
          <ac:chgData name="David Harding" userId="31e43d84f12bb198" providerId="LiveId" clId="{7AFFFA29-DAD9-4299-AD09-B61395514456}" dt="2017-08-22T15:57:16.199" v="1578" actId="1076"/>
          <ac:picMkLst>
            <pc:docMk/>
            <pc:sldMk cId="268588548" sldId="257"/>
            <ac:picMk id="4" creationId="{D6CA942E-C10D-409D-8320-608C047F5237}"/>
          </ac:picMkLst>
        </pc:picChg>
        <pc:picChg chg="add del mod ord">
          <ac:chgData name="David Harding" userId="31e43d84f12bb198" providerId="LiveId" clId="{7AFFFA29-DAD9-4299-AD09-B61395514456}" dt="2017-08-22T15:55:55.662" v="1573" actId="478"/>
          <ac:picMkLst>
            <pc:docMk/>
            <pc:sldMk cId="268588548" sldId="257"/>
            <ac:picMk id="5" creationId="{E68C9530-C296-4675-9C39-A3AE8D42ED3F}"/>
          </ac:picMkLst>
        </pc:picChg>
      </pc:sldChg>
      <pc:sldChg chg="modSp">
        <pc:chgData name="David Harding" userId="31e43d84f12bb198" providerId="LiveId" clId="{7AFFFA29-DAD9-4299-AD09-B61395514456}" dt="2017-08-22T03:38:43.713" v="1313" actId="6549"/>
        <pc:sldMkLst>
          <pc:docMk/>
          <pc:sldMk cId="300351095" sldId="258"/>
        </pc:sldMkLst>
        <pc:spChg chg="mod">
          <ac:chgData name="David Harding" userId="31e43d84f12bb198" providerId="LiveId" clId="{7AFFFA29-DAD9-4299-AD09-B61395514456}" dt="2017-08-22T03:38:43.713" v="1313" actId="6549"/>
          <ac:spMkLst>
            <pc:docMk/>
            <pc:sldMk cId="300351095" sldId="258"/>
            <ac:spMk id="3" creationId="{8B2CAD38-03C3-4C0C-ABD3-51FCF3D4005B}"/>
          </ac:spMkLst>
        </pc:spChg>
      </pc:sldChg>
      <pc:sldChg chg="addSp delSp modSp">
        <pc:chgData name="David Harding" userId="31e43d84f12bb198" providerId="LiveId" clId="{7AFFFA29-DAD9-4299-AD09-B61395514456}" dt="2017-08-22T16:25:08.696" v="2265" actId="20577"/>
        <pc:sldMkLst>
          <pc:docMk/>
          <pc:sldMk cId="1701693520" sldId="261"/>
        </pc:sldMkLst>
        <pc:spChg chg="mod">
          <ac:chgData name="David Harding" userId="31e43d84f12bb198" providerId="LiveId" clId="{7AFFFA29-DAD9-4299-AD09-B61395514456}" dt="2017-08-21T19:32:23.345" v="481" actId="20577"/>
          <ac:spMkLst>
            <pc:docMk/>
            <pc:sldMk cId="1701693520" sldId="261"/>
            <ac:spMk id="2" creationId="{CA6DD4D4-2C84-47FE-9C19-B87A32E64C7B}"/>
          </ac:spMkLst>
        </pc:spChg>
        <pc:spChg chg="del">
          <ac:chgData name="David Harding" userId="31e43d84f12bb198" providerId="LiveId" clId="{7AFFFA29-DAD9-4299-AD09-B61395514456}" dt="2017-08-21T19:22:40.621" v="125" actId="478"/>
          <ac:spMkLst>
            <pc:docMk/>
            <pc:sldMk cId="1701693520" sldId="261"/>
            <ac:spMk id="3" creationId="{1B721166-E4ED-4344-889B-164BFF5E6B13}"/>
          </ac:spMkLst>
        </pc:spChg>
        <pc:spChg chg="add mod">
          <ac:chgData name="David Harding" userId="31e43d84f12bb198" providerId="LiveId" clId="{7AFFFA29-DAD9-4299-AD09-B61395514456}" dt="2017-08-22T16:25:08.696" v="2265" actId="20577"/>
          <ac:spMkLst>
            <pc:docMk/>
            <pc:sldMk cId="1701693520" sldId="261"/>
            <ac:spMk id="5" creationId="{60510069-3C72-41D8-A1D8-FFBA7916CD3E}"/>
          </ac:spMkLst>
        </pc:spChg>
      </pc:sldChg>
      <pc:sldChg chg="modSp">
        <pc:chgData name="David Harding" userId="31e43d84f12bb198" providerId="LiveId" clId="{7AFFFA29-DAD9-4299-AD09-B61395514456}" dt="2017-08-22T15:53:53.563" v="1572" actId="20577"/>
        <pc:sldMkLst>
          <pc:docMk/>
          <pc:sldMk cId="2660549809" sldId="262"/>
        </pc:sldMkLst>
        <pc:spChg chg="mod">
          <ac:chgData name="David Harding" userId="31e43d84f12bb198" providerId="LiveId" clId="{7AFFFA29-DAD9-4299-AD09-B61395514456}" dt="2017-08-21T19:52:28.668" v="1301" actId="6549"/>
          <ac:spMkLst>
            <pc:docMk/>
            <pc:sldMk cId="2660549809" sldId="262"/>
            <ac:spMk id="2" creationId="{DB94FA6C-15AE-4812-B4EB-B114C5834B95}"/>
          </ac:spMkLst>
        </pc:spChg>
        <pc:spChg chg="mod">
          <ac:chgData name="David Harding" userId="31e43d84f12bb198" providerId="LiveId" clId="{7AFFFA29-DAD9-4299-AD09-B61395514456}" dt="2017-08-22T15:53:53.563" v="1572" actId="20577"/>
          <ac:spMkLst>
            <pc:docMk/>
            <pc:sldMk cId="2660549809" sldId="262"/>
            <ac:spMk id="3" creationId="{8B2CAD38-03C3-4C0C-ABD3-51FCF3D4005B}"/>
          </ac:spMkLst>
        </pc:spChg>
      </pc:sldChg>
      <pc:sldChg chg="modSp">
        <pc:chgData name="David Harding" userId="31e43d84f12bb198" providerId="LiveId" clId="{7AFFFA29-DAD9-4299-AD09-B61395514456}" dt="2017-08-22T16:03:15.900" v="1585" actId="20577"/>
        <pc:sldMkLst>
          <pc:docMk/>
          <pc:sldMk cId="3308070934" sldId="263"/>
        </pc:sldMkLst>
        <pc:spChg chg="mod">
          <ac:chgData name="David Harding" userId="31e43d84f12bb198" providerId="LiveId" clId="{7AFFFA29-DAD9-4299-AD09-B61395514456}" dt="2017-08-21T19:18:24.466" v="10" actId="20577"/>
          <ac:spMkLst>
            <pc:docMk/>
            <pc:sldMk cId="3308070934" sldId="263"/>
            <ac:spMk id="2" creationId="{A105F886-F0CD-4936-801E-347C210DE43A}"/>
          </ac:spMkLst>
        </pc:spChg>
        <pc:spChg chg="mod">
          <ac:chgData name="David Harding" userId="31e43d84f12bb198" providerId="LiveId" clId="{7AFFFA29-DAD9-4299-AD09-B61395514456}" dt="2017-08-22T16:03:15.900" v="1585" actId="20577"/>
          <ac:spMkLst>
            <pc:docMk/>
            <pc:sldMk cId="3308070934" sldId="263"/>
            <ac:spMk id="3" creationId="{E519CD77-9DD3-4467-8696-63C07F2AA3CC}"/>
          </ac:spMkLst>
        </pc:spChg>
      </pc:sldChg>
      <pc:sldChg chg="addSp delSp modSp">
        <pc:chgData name="David Harding" userId="31e43d84f12bb198" providerId="LiveId" clId="{7AFFFA29-DAD9-4299-AD09-B61395514456}" dt="2017-08-21T19:27:15.630" v="377" actId="20577"/>
        <pc:sldMkLst>
          <pc:docMk/>
          <pc:sldMk cId="1323010528" sldId="264"/>
        </pc:sldMkLst>
        <pc:spChg chg="mod">
          <ac:chgData name="David Harding" userId="31e43d84f12bb198" providerId="LiveId" clId="{7AFFFA29-DAD9-4299-AD09-B61395514456}" dt="2017-08-21T19:19:16.732" v="48" actId="20577"/>
          <ac:spMkLst>
            <pc:docMk/>
            <pc:sldMk cId="1323010528" sldId="264"/>
            <ac:spMk id="2" creationId="{A09D9D73-05F5-4208-828F-7FB545466241}"/>
          </ac:spMkLst>
        </pc:spChg>
        <pc:spChg chg="mod">
          <ac:chgData name="David Harding" userId="31e43d84f12bb198" providerId="LiveId" clId="{7AFFFA29-DAD9-4299-AD09-B61395514456}" dt="2017-08-21T19:27:15.630" v="377" actId="20577"/>
          <ac:spMkLst>
            <pc:docMk/>
            <pc:sldMk cId="1323010528" sldId="264"/>
            <ac:spMk id="3" creationId="{425CA830-8B82-4B1A-9602-1C09E6F62C02}"/>
          </ac:spMkLst>
        </pc:spChg>
        <pc:grpChg chg="add del mod">
          <ac:chgData name="David Harding" userId="31e43d84f12bb198" providerId="LiveId" clId="{7AFFFA29-DAD9-4299-AD09-B61395514456}" dt="2017-08-21T19:23:58.388" v="131" actId="20577"/>
          <ac:grpSpMkLst>
            <pc:docMk/>
            <pc:sldMk cId="1323010528" sldId="264"/>
            <ac:grpSpMk id="4" creationId="{3DA610A6-733B-4545-AC8E-BF2949D6B5AE}"/>
          </ac:grpSpMkLst>
        </pc:grpChg>
        <pc:cxnChg chg="mod topLvl">
          <ac:chgData name="David Harding" userId="31e43d84f12bb198" providerId="LiveId" clId="{7AFFFA29-DAD9-4299-AD09-B61395514456}" dt="2017-08-21T19:24:12.164" v="173" actId="1038"/>
          <ac:cxnSpMkLst>
            <pc:docMk/>
            <pc:sldMk cId="1323010528" sldId="264"/>
            <ac:cxnSpMk id="6" creationId="{CD806422-8105-4C46-898F-7B67045F2400}"/>
          </ac:cxnSpMkLst>
        </pc:cxnChg>
        <pc:cxnChg chg="mod topLvl">
          <ac:chgData name="David Harding" userId="31e43d84f12bb198" providerId="LiveId" clId="{7AFFFA29-DAD9-4299-AD09-B61395514456}" dt="2017-08-21T19:24:12.164" v="173" actId="1038"/>
          <ac:cxnSpMkLst>
            <pc:docMk/>
            <pc:sldMk cId="1323010528" sldId="264"/>
            <ac:cxnSpMk id="7" creationId="{107C73BE-ECC3-4612-B33A-10DD5EEDB826}"/>
          </ac:cxnSpMkLst>
        </pc:cxnChg>
        <pc:cxnChg chg="mod topLvl">
          <ac:chgData name="David Harding" userId="31e43d84f12bb198" providerId="LiveId" clId="{7AFFFA29-DAD9-4299-AD09-B61395514456}" dt="2017-08-21T19:24:12.164" v="173" actId="1038"/>
          <ac:cxnSpMkLst>
            <pc:docMk/>
            <pc:sldMk cId="1323010528" sldId="264"/>
            <ac:cxnSpMk id="8" creationId="{9A515850-966B-4537-BAA5-FC2F1654CC83}"/>
          </ac:cxnSpMkLst>
        </pc:cxnChg>
        <pc:cxnChg chg="mod topLvl">
          <ac:chgData name="David Harding" userId="31e43d84f12bb198" providerId="LiveId" clId="{7AFFFA29-DAD9-4299-AD09-B61395514456}" dt="2017-08-21T19:23:58.388" v="131" actId="20577"/>
          <ac:cxnSpMkLst>
            <pc:docMk/>
            <pc:sldMk cId="1323010528" sldId="264"/>
            <ac:cxnSpMk id="11" creationId="{88FB6DA7-1D79-41DC-819B-36C01D1FA065}"/>
          </ac:cxnSpMkLst>
        </pc:cxnChg>
        <pc:cxnChg chg="mod topLvl">
          <ac:chgData name="David Harding" userId="31e43d84f12bb198" providerId="LiveId" clId="{7AFFFA29-DAD9-4299-AD09-B61395514456}" dt="2017-08-21T19:23:58.388" v="131" actId="20577"/>
          <ac:cxnSpMkLst>
            <pc:docMk/>
            <pc:sldMk cId="1323010528" sldId="264"/>
            <ac:cxnSpMk id="12" creationId="{4A75BFF4-36F6-4AAA-B5ED-EA1F828916C8}"/>
          </ac:cxnSpMkLst>
        </pc:cxnChg>
        <pc:cxnChg chg="mod topLvl">
          <ac:chgData name="David Harding" userId="31e43d84f12bb198" providerId="LiveId" clId="{7AFFFA29-DAD9-4299-AD09-B61395514456}" dt="2017-08-21T19:23:58.388" v="131" actId="20577"/>
          <ac:cxnSpMkLst>
            <pc:docMk/>
            <pc:sldMk cId="1323010528" sldId="264"/>
            <ac:cxnSpMk id="13" creationId="{2A7FC135-DACA-454E-951E-6872C8E01B0C}"/>
          </ac:cxnSpMkLst>
        </pc:cxnChg>
      </pc:sldChg>
      <pc:sldChg chg="addSp delSp modSp">
        <pc:chgData name="David Harding" userId="31e43d84f12bb198" providerId="LiveId" clId="{7AFFFA29-DAD9-4299-AD09-B61395514456}" dt="2017-08-22T04:41:58.203" v="1528" actId="20577"/>
        <pc:sldMkLst>
          <pc:docMk/>
          <pc:sldMk cId="548626499" sldId="265"/>
        </pc:sldMkLst>
        <pc:spChg chg="mod">
          <ac:chgData name="David Harding" userId="31e43d84f12bb198" providerId="LiveId" clId="{7AFFFA29-DAD9-4299-AD09-B61395514456}" dt="2017-08-21T19:29:29.391" v="416" actId="20577"/>
          <ac:spMkLst>
            <pc:docMk/>
            <pc:sldMk cId="548626499" sldId="265"/>
            <ac:spMk id="2" creationId="{B0C42829-D5C2-4E94-90D0-F6342BBD1CE4}"/>
          </ac:spMkLst>
        </pc:spChg>
        <pc:spChg chg="mod">
          <ac:chgData name="David Harding" userId="31e43d84f12bb198" providerId="LiveId" clId="{7AFFFA29-DAD9-4299-AD09-B61395514456}" dt="2017-08-21T19:47:30.134" v="1156" actId="208"/>
          <ac:spMkLst>
            <pc:docMk/>
            <pc:sldMk cId="548626499" sldId="265"/>
            <ac:spMk id="8" creationId="{C0D400A3-5F9F-48E4-8F75-E82B86940CC9}"/>
          </ac:spMkLst>
        </pc:spChg>
        <pc:spChg chg="mod">
          <ac:chgData name="David Harding" userId="31e43d84f12bb198" providerId="LiveId" clId="{7AFFFA29-DAD9-4299-AD09-B61395514456}" dt="2017-08-21T19:30:59.400" v="429" actId="1076"/>
          <ac:spMkLst>
            <pc:docMk/>
            <pc:sldMk cId="548626499" sldId="265"/>
            <ac:spMk id="9" creationId="{74CA3259-DA66-488D-BAB0-2FA305145BC7}"/>
          </ac:spMkLst>
        </pc:spChg>
        <pc:spChg chg="mod">
          <ac:chgData name="David Harding" userId="31e43d84f12bb198" providerId="LiveId" clId="{7AFFFA29-DAD9-4299-AD09-B61395514456}" dt="2017-08-21T19:46:21.220" v="1152" actId="208"/>
          <ac:spMkLst>
            <pc:docMk/>
            <pc:sldMk cId="548626499" sldId="265"/>
            <ac:spMk id="12" creationId="{E6BBD310-BC8D-45E8-9B01-5EBE07A1D3E3}"/>
          </ac:spMkLst>
        </pc:spChg>
        <pc:spChg chg="mod">
          <ac:chgData name="David Harding" userId="31e43d84f12bb198" providerId="LiveId" clId="{7AFFFA29-DAD9-4299-AD09-B61395514456}" dt="2017-08-22T04:41:58.203" v="1528" actId="20577"/>
          <ac:spMkLst>
            <pc:docMk/>
            <pc:sldMk cId="548626499" sldId="265"/>
            <ac:spMk id="13" creationId="{A87E2973-C2CF-4B48-9E90-963D562CB6E2}"/>
          </ac:spMkLst>
        </pc:spChg>
        <pc:spChg chg="mod">
          <ac:chgData name="David Harding" userId="31e43d84f12bb198" providerId="LiveId" clId="{7AFFFA29-DAD9-4299-AD09-B61395514456}" dt="2017-08-21T19:47:01.142" v="1155" actId="208"/>
          <ac:spMkLst>
            <pc:docMk/>
            <pc:sldMk cId="548626499" sldId="265"/>
            <ac:spMk id="14" creationId="{7A78FF5F-E277-4968-88AF-FB2A95FE58AE}"/>
          </ac:spMkLst>
        </pc:spChg>
        <pc:spChg chg="del">
          <ac:chgData name="David Harding" userId="31e43d84f12bb198" providerId="LiveId" clId="{7AFFFA29-DAD9-4299-AD09-B61395514456}" dt="2017-08-21T19:46:35.250" v="1153" actId="478"/>
          <ac:spMkLst>
            <pc:docMk/>
            <pc:sldMk cId="548626499" sldId="265"/>
            <ac:spMk id="26" creationId="{54655F2B-6013-458E-9682-DD378C4BA3AE}"/>
          </ac:spMkLst>
        </pc:spChg>
        <pc:spChg chg="add mod">
          <ac:chgData name="David Harding" userId="31e43d84f12bb198" providerId="LiveId" clId="{7AFFFA29-DAD9-4299-AD09-B61395514456}" dt="2017-08-21T19:50:50.472" v="1272" actId="1037"/>
          <ac:spMkLst>
            <pc:docMk/>
            <pc:sldMk cId="548626499" sldId="265"/>
            <ac:spMk id="33" creationId="{85E87563-FE84-4742-B7B6-0D04C56CA5FC}"/>
          </ac:spMkLst>
        </pc:spChg>
        <pc:spChg chg="mod">
          <ac:chgData name="David Harding" userId="31e43d84f12bb198" providerId="LiveId" clId="{7AFFFA29-DAD9-4299-AD09-B61395514456}" dt="2017-08-22T04:41:38.877" v="1501" actId="6549"/>
          <ac:spMkLst>
            <pc:docMk/>
            <pc:sldMk cId="548626499" sldId="265"/>
            <ac:spMk id="49" creationId="{827FEF6D-740A-436D-B768-AB43D2D1F532}"/>
          </ac:spMkLst>
        </pc:spChg>
        <pc:spChg chg="mod">
          <ac:chgData name="David Harding" userId="31e43d84f12bb198" providerId="LiveId" clId="{7AFFFA29-DAD9-4299-AD09-B61395514456}" dt="2017-08-21T19:48:05.724" v="1157" actId="208"/>
          <ac:spMkLst>
            <pc:docMk/>
            <pc:sldMk cId="548626499" sldId="265"/>
            <ac:spMk id="51" creationId="{22D6EB42-AAC9-42F0-BBD9-A34A6EE4E217}"/>
          </ac:spMkLst>
        </pc:spChg>
        <pc:cxnChg chg="add mod">
          <ac:chgData name="David Harding" userId="31e43d84f12bb198" providerId="LiveId" clId="{7AFFFA29-DAD9-4299-AD09-B61395514456}" dt="2017-08-21T19:30:59.400" v="429" actId="1076"/>
          <ac:cxnSpMkLst>
            <pc:docMk/>
            <pc:sldMk cId="548626499" sldId="265"/>
            <ac:cxnSpMk id="5" creationId="{5E330AE5-8BEB-453E-ABDC-95B9DEA50F55}"/>
          </ac:cxnSpMkLst>
        </pc:cxnChg>
        <pc:cxnChg chg="add mod">
          <ac:chgData name="David Harding" userId="31e43d84f12bb198" providerId="LiveId" clId="{7AFFFA29-DAD9-4299-AD09-B61395514456}" dt="2017-08-21T19:22:21.454" v="123" actId="1037"/>
          <ac:cxnSpMkLst>
            <pc:docMk/>
            <pc:sldMk cId="548626499" sldId="265"/>
            <ac:cxnSpMk id="7" creationId="{88F64580-DB32-4748-ABA1-63E5C6FA9615}"/>
          </ac:cxnSpMkLst>
        </pc:cxnChg>
        <pc:cxnChg chg="add mod">
          <ac:chgData name="David Harding" userId="31e43d84f12bb198" providerId="LiveId" clId="{7AFFFA29-DAD9-4299-AD09-B61395514456}" dt="2017-08-21T19:22:27.730" v="124" actId="1037"/>
          <ac:cxnSpMkLst>
            <pc:docMk/>
            <pc:sldMk cId="548626499" sldId="265"/>
            <ac:cxnSpMk id="15" creationId="{347BCEC0-868D-489A-B989-9C9D5941E191}"/>
          </ac:cxnSpMkLst>
        </pc:cxnChg>
        <pc:cxnChg chg="del mod">
          <ac:chgData name="David Harding" userId="31e43d84f12bb198" providerId="LiveId" clId="{7AFFFA29-DAD9-4299-AD09-B61395514456}" dt="2017-08-21T19:30:13.965" v="421" actId="478"/>
          <ac:cxnSpMkLst>
            <pc:docMk/>
            <pc:sldMk cId="548626499" sldId="265"/>
            <ac:cxnSpMk id="16" creationId="{8CC13359-84DE-4FAF-ADB0-C4A0EF93EE53}"/>
          </ac:cxnSpMkLst>
        </pc:cxnChg>
        <pc:cxnChg chg="add mod">
          <ac:chgData name="David Harding" userId="31e43d84f12bb198" providerId="LiveId" clId="{7AFFFA29-DAD9-4299-AD09-B61395514456}" dt="2017-08-21T19:30:23.126" v="423" actId="1076"/>
          <ac:cxnSpMkLst>
            <pc:docMk/>
            <pc:sldMk cId="548626499" sldId="265"/>
            <ac:cxnSpMk id="22" creationId="{9B6A79C0-64ED-478A-958D-5E3B1BD390EC}"/>
          </ac:cxnSpMkLst>
        </pc:cxnChg>
        <pc:cxnChg chg="add mod">
          <ac:chgData name="David Harding" userId="31e43d84f12bb198" providerId="LiveId" clId="{7AFFFA29-DAD9-4299-AD09-B61395514456}" dt="2017-08-21T19:30:59.400" v="429" actId="1076"/>
          <ac:cxnSpMkLst>
            <pc:docMk/>
            <pc:sldMk cId="548626499" sldId="265"/>
            <ac:cxnSpMk id="30" creationId="{3166BAFB-7F4A-45EB-919B-C06591FEE9A7}"/>
          </ac:cxnSpMkLst>
        </pc:cxnChg>
        <pc:cxnChg chg="del mod">
          <ac:chgData name="David Harding" userId="31e43d84f12bb198" providerId="LiveId" clId="{7AFFFA29-DAD9-4299-AD09-B61395514456}" dt="2017-08-21T19:30:43.545" v="427" actId="478"/>
          <ac:cxnSpMkLst>
            <pc:docMk/>
            <pc:sldMk cId="548626499" sldId="265"/>
            <ac:cxnSpMk id="48" creationId="{977C7D1D-ADB1-409E-B192-2289AAC4DEED}"/>
          </ac:cxnSpMkLst>
        </pc:cxnChg>
      </pc:sldChg>
      <pc:sldChg chg="modSp add">
        <pc:chgData name="David Harding" userId="31e43d84f12bb198" providerId="LiveId" clId="{7AFFFA29-DAD9-4299-AD09-B61395514456}" dt="2017-08-22T16:22:51.114" v="2171" actId="27636"/>
        <pc:sldMkLst>
          <pc:docMk/>
          <pc:sldMk cId="2556174627" sldId="266"/>
        </pc:sldMkLst>
        <pc:spChg chg="mod">
          <ac:chgData name="David Harding" userId="31e43d84f12bb198" providerId="LiveId" clId="{7AFFFA29-DAD9-4299-AD09-B61395514456}" dt="2017-08-22T16:06:32.752" v="1597" actId="6549"/>
          <ac:spMkLst>
            <pc:docMk/>
            <pc:sldMk cId="2556174627" sldId="266"/>
            <ac:spMk id="2" creationId="{0B613E19-CF07-42B3-AE2D-B7FB19F7AA4C}"/>
          </ac:spMkLst>
        </pc:spChg>
        <pc:spChg chg="mod">
          <ac:chgData name="David Harding" userId="31e43d84f12bb198" providerId="LiveId" clId="{7AFFFA29-DAD9-4299-AD09-B61395514456}" dt="2017-08-22T16:22:51.114" v="2171" actId="27636"/>
          <ac:spMkLst>
            <pc:docMk/>
            <pc:sldMk cId="2556174627" sldId="266"/>
            <ac:spMk id="3" creationId="{9BBCDCB0-C75A-451F-93D1-17C377E38A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70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8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78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A3DA-D89C-4757-B130-5378FAE08009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72CA9-F16B-4DF9-833A-2449A8F0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samuel.goodgame/311/#july-20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3.googleusercontent.com/snIOMuUcL8H9Dkt7DCEFsUDwOkFaiMcptsb0zpt1_ycamMfnuMv36Itq4AB6-73gLRODI83nicox2sDJQBdUMRuZiUXyH6BKUA0M4wqgMPHgP46hHgNg3se2C0nU9giCDfkTscwCX5c">
            <a:extLst>
              <a:ext uri="{FF2B5EF4-FFF2-40B4-BE49-F238E27FC236}">
                <a16:creationId xmlns:a16="http://schemas.microsoft.com/office/drawing/2014/main" xmlns="" id="{7CC2D4C3-09C7-4C27-9E7D-70CCFD253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b="133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D8F6E-6291-4EC5-82B5-ACA26AF1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181" y="1849120"/>
            <a:ext cx="7403184" cy="1659890"/>
          </a:xfrm>
          <a:solidFill>
            <a:schemeClr val="bg1">
              <a:alpha val="54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Visualizing New York City </a:t>
            </a:r>
            <a:br>
              <a:rPr lang="en-US" dirty="0"/>
            </a:br>
            <a:r>
              <a:rPr lang="en-US" dirty="0"/>
              <a:t>311 Service Requests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AD0E58-F5B6-4033-B652-4166D6C76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4590" y="3850640"/>
            <a:ext cx="1487170" cy="2357119"/>
          </a:xfrm>
        </p:spPr>
        <p:txBody>
          <a:bodyPr>
            <a:normAutofit/>
          </a:bodyPr>
          <a:lstStyle/>
          <a:p>
            <a:r>
              <a:rPr lang="en-US" dirty="0"/>
              <a:t>Sam </a:t>
            </a:r>
            <a:r>
              <a:rPr lang="en-US" dirty="0" err="1"/>
              <a:t>Goodgame</a:t>
            </a:r>
            <a:endParaRPr lang="en-US" dirty="0"/>
          </a:p>
          <a:p>
            <a:r>
              <a:rPr lang="en-US" dirty="0"/>
              <a:t> David Harding</a:t>
            </a:r>
          </a:p>
          <a:p>
            <a:r>
              <a:rPr lang="en-US" dirty="0"/>
              <a:t>Romulo Manzano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C5E6AB-0637-458F-B9B5-3B1FBE79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65" y="854347"/>
            <a:ext cx="836023" cy="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4FA6C-15AE-4812-B4EB-B114C583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 311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CAD38-03C3-4C0C-ABD3-51FCF3D4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24/7 365 help with non-emergency services</a:t>
            </a:r>
          </a:p>
          <a:p>
            <a:r>
              <a:rPr lang="en-US" dirty="0"/>
              <a:t>Launched in March 2003</a:t>
            </a:r>
          </a:p>
          <a:p>
            <a:r>
              <a:rPr lang="en-US" dirty="0"/>
              <a:t>36 million requests for information or service in 2016</a:t>
            </a:r>
          </a:p>
          <a:p>
            <a:r>
              <a:rPr lang="en-US" dirty="0"/>
              <a:t>7.9% of that total were service requests, approx. 2.8m </a:t>
            </a:r>
          </a:p>
          <a:p>
            <a:r>
              <a:rPr lang="en-US" dirty="0"/>
              <a:t>Five boroughs, 40 agencies, more than 200 complaint types</a:t>
            </a:r>
          </a:p>
          <a:p>
            <a:r>
              <a:rPr lang="en-US" dirty="0"/>
              <a:t>6,000 – 8,000 new service requests each day </a:t>
            </a:r>
          </a:p>
          <a:p>
            <a:r>
              <a:rPr lang="en-US" dirty="0"/>
              <a:t>Varied response times: hours – months, with approx. 75% closed after a week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53EBCC5-32C8-422F-ACC4-AFCFF449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48173"/>
            <a:ext cx="71160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5F886-F0CD-4936-801E-347C210D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 </a:t>
            </a:r>
            <a:br>
              <a:rPr lang="en-US" dirty="0"/>
            </a:br>
            <a:r>
              <a:rPr lang="en-US" dirty="0"/>
              <a:t>Visualizing Service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9CD77-9DD3-4467-8696-63C07F2A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Term - days:</a:t>
            </a:r>
          </a:p>
          <a:p>
            <a:pPr lvl="1"/>
            <a:r>
              <a:rPr lang="en-US" dirty="0"/>
              <a:t>How do agencies perform in the first week?</a:t>
            </a:r>
          </a:p>
          <a:p>
            <a:pPr lvl="1"/>
            <a:r>
              <a:rPr lang="en-US" dirty="0"/>
              <a:t>Which neighborhoods are experiencing slow response times?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Term - years:</a:t>
            </a:r>
          </a:p>
          <a:p>
            <a:pPr lvl="1"/>
            <a:r>
              <a:rPr lang="en-US" dirty="0"/>
              <a:t>What are the most common types of request? </a:t>
            </a:r>
          </a:p>
          <a:p>
            <a:pPr lvl="1"/>
            <a:r>
              <a:rPr lang="en-US" dirty="0"/>
              <a:t>Do they vary by borough?</a:t>
            </a:r>
          </a:p>
          <a:p>
            <a:pPr lvl="1"/>
            <a:r>
              <a:rPr lang="en-US" dirty="0"/>
              <a:t>Do they vary over time?</a:t>
            </a:r>
          </a:p>
          <a:p>
            <a:pPr lvl="1"/>
            <a:r>
              <a:rPr lang="en-US" dirty="0"/>
              <a:t>Is there a pattern to rare service requests?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Interesting questions depend on timescale</a:t>
            </a:r>
          </a:p>
        </p:txBody>
      </p:sp>
    </p:spTree>
    <p:extLst>
      <p:ext uri="{BB962C8B-B14F-4D97-AF65-F5344CB8AC3E}">
        <p14:creationId xmlns:p14="http://schemas.microsoft.com/office/powerpoint/2010/main" val="330807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4FA6C-15AE-4812-B4EB-B114C583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Dataset:</a:t>
            </a:r>
            <a:br>
              <a:rPr lang="en-US" dirty="0"/>
            </a:br>
            <a:r>
              <a:rPr lang="en-US" dirty="0"/>
              <a:t>New York City 311 Service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CAD38-03C3-4C0C-ABD3-51FCF3D4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</a:t>
            </a:r>
            <a:r>
              <a:rPr lang="en-US" dirty="0" err="1"/>
              <a:t>OpenData</a:t>
            </a:r>
            <a:endParaRPr lang="en-US" dirty="0"/>
          </a:p>
          <a:p>
            <a:r>
              <a:rPr lang="en-US" dirty="0"/>
              <a:t>Access: </a:t>
            </a:r>
            <a:r>
              <a:rPr lang="en-US" dirty="0" err="1"/>
              <a:t>Socrata</a:t>
            </a:r>
            <a:r>
              <a:rPr lang="en-US" dirty="0"/>
              <a:t> Data API (SODA)</a:t>
            </a:r>
          </a:p>
          <a:p>
            <a:r>
              <a:rPr lang="en-US" dirty="0"/>
              <a:t>Updates: Automatic daily new entries and edits to existing entries</a:t>
            </a:r>
          </a:p>
          <a:p>
            <a:r>
              <a:rPr lang="en-US" dirty="0"/>
              <a:t>Data range: 1</a:t>
            </a:r>
            <a:r>
              <a:rPr lang="en-US" baseline="30000" dirty="0"/>
              <a:t>st</a:t>
            </a:r>
            <a:r>
              <a:rPr lang="en-US" dirty="0"/>
              <a:t> January, 2010 through yesterday</a:t>
            </a:r>
          </a:p>
          <a:p>
            <a:r>
              <a:rPr lang="en-US" dirty="0"/>
              <a:t>Total of 15.9 million service requests</a:t>
            </a:r>
          </a:p>
          <a:p>
            <a:r>
              <a:rPr lang="en-US" dirty="0"/>
              <a:t>20GB csv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53EBCC5-32C8-422F-ACC4-AFCFF449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48173"/>
            <a:ext cx="71160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4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D9D73-05F5-4208-828F-7FB54546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</a:t>
            </a:r>
            <a:br>
              <a:rPr lang="en-US" dirty="0"/>
            </a:br>
            <a:r>
              <a:rPr lang="en-US" dirty="0"/>
              <a:t>Two Approaches, Based on Data Volume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5CA830-8B82-4B1A-9602-1C09E6F6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Analysis of Short Term Trends</a:t>
            </a:r>
          </a:p>
          <a:p>
            <a:pPr marL="0" indent="0">
              <a:buNone/>
            </a:pPr>
            <a:r>
              <a:rPr lang="en-US" dirty="0"/>
              <a:t>	Python / SODA          Selected Data          SQL Query          Tableau Online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Analysis of Long Term Trends:</a:t>
            </a:r>
          </a:p>
          <a:p>
            <a:pPr marL="457200" lvl="1" indent="0">
              <a:buNone/>
            </a:pPr>
            <a:r>
              <a:rPr lang="en-US" sz="1800" dirty="0"/>
              <a:t>Full dataset to AWS          HDFS           Hive DDL SQL          Tableau Online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occur mainly in first seven days, including insertion of additional service requests. Subsequent changes relate to open / close status and closed date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D806422-8105-4C46-898F-7B67045F2400}"/>
              </a:ext>
            </a:extLst>
          </p:cNvPr>
          <p:cNvCxnSpPr/>
          <p:nvPr/>
        </p:nvCxnSpPr>
        <p:spPr>
          <a:xfrm>
            <a:off x="3284479" y="4251529"/>
            <a:ext cx="49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07C73BE-ECC3-4612-B33A-10DD5EEDB826}"/>
              </a:ext>
            </a:extLst>
          </p:cNvPr>
          <p:cNvCxnSpPr/>
          <p:nvPr/>
        </p:nvCxnSpPr>
        <p:spPr>
          <a:xfrm>
            <a:off x="6601719" y="4251529"/>
            <a:ext cx="49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A515850-966B-4537-BAA5-FC2F1654CC83}"/>
              </a:ext>
            </a:extLst>
          </p:cNvPr>
          <p:cNvCxnSpPr/>
          <p:nvPr/>
        </p:nvCxnSpPr>
        <p:spPr>
          <a:xfrm>
            <a:off x="4557019" y="4251529"/>
            <a:ext cx="49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8FB6DA7-1D79-41DC-819B-36C01D1FA065}"/>
              </a:ext>
            </a:extLst>
          </p:cNvPr>
          <p:cNvCxnSpPr/>
          <p:nvPr/>
        </p:nvCxnSpPr>
        <p:spPr>
          <a:xfrm>
            <a:off x="2810510" y="3163139"/>
            <a:ext cx="49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A75BFF4-36F6-4AAA-B5ED-EA1F828916C8}"/>
              </a:ext>
            </a:extLst>
          </p:cNvPr>
          <p:cNvCxnSpPr/>
          <p:nvPr/>
        </p:nvCxnSpPr>
        <p:spPr>
          <a:xfrm>
            <a:off x="6653530" y="3175839"/>
            <a:ext cx="49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A7FC135-DACA-454E-951E-6872C8E01B0C}"/>
              </a:ext>
            </a:extLst>
          </p:cNvPr>
          <p:cNvCxnSpPr/>
          <p:nvPr/>
        </p:nvCxnSpPr>
        <p:spPr>
          <a:xfrm>
            <a:off x="4939030" y="3170759"/>
            <a:ext cx="49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1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42829-D5C2-4E94-90D0-F6342BBD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br>
              <a:rPr lang="en-US" dirty="0"/>
            </a:br>
            <a:r>
              <a:rPr lang="en-US" dirty="0"/>
              <a:t>AWS, Hadoop, Hive, SQL, Python / SODA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xmlns="" id="{FBB8C750-4133-4573-926E-6CDC57757E53}"/>
              </a:ext>
            </a:extLst>
          </p:cNvPr>
          <p:cNvSpPr/>
          <p:nvPr/>
        </p:nvSpPr>
        <p:spPr>
          <a:xfrm>
            <a:off x="1584960" y="3418076"/>
            <a:ext cx="1676400" cy="57912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selected columns into HDFS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xmlns="" id="{C0D400A3-5F9F-48E4-8F75-E82B86940CC9}"/>
              </a:ext>
            </a:extLst>
          </p:cNvPr>
          <p:cNvSpPr/>
          <p:nvPr/>
        </p:nvSpPr>
        <p:spPr>
          <a:xfrm>
            <a:off x="1601718" y="4440776"/>
            <a:ext cx="1666240" cy="579120"/>
          </a:xfrm>
          <a:prstGeom prst="flowChart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data </a:t>
            </a:r>
          </a:p>
          <a:p>
            <a:pPr algn="ctr"/>
            <a:r>
              <a:rPr lang="en-US" sz="1400" dirty="0"/>
              <a:t>with Hive SQL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74CA3259-DA66-488D-BAB0-2FA305145BC7}"/>
              </a:ext>
            </a:extLst>
          </p:cNvPr>
          <p:cNvSpPr/>
          <p:nvPr/>
        </p:nvSpPr>
        <p:spPr>
          <a:xfrm>
            <a:off x="7406623" y="2429038"/>
            <a:ext cx="1778000" cy="58293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 script to pull recent rows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xmlns="" id="{F60A8621-7CF9-4A03-9BCC-850EAA8AEA94}"/>
              </a:ext>
            </a:extLst>
          </p:cNvPr>
          <p:cNvSpPr/>
          <p:nvPr/>
        </p:nvSpPr>
        <p:spPr>
          <a:xfrm>
            <a:off x="1591558" y="2434590"/>
            <a:ext cx="1676400" cy="579120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Pull full csv into </a:t>
            </a:r>
          </a:p>
          <a:p>
            <a:pPr algn="ctr"/>
            <a:r>
              <a:rPr lang="en-US" sz="1400" dirty="0"/>
              <a:t>AWS instance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xmlns="" id="{E6BBD310-BC8D-45E8-9B01-5EBE07A1D3E3}"/>
              </a:ext>
            </a:extLst>
          </p:cNvPr>
          <p:cNvSpPr/>
          <p:nvPr/>
        </p:nvSpPr>
        <p:spPr>
          <a:xfrm>
            <a:off x="4450080" y="5345006"/>
            <a:ext cx="1940560" cy="608092"/>
          </a:xfrm>
          <a:prstGeom prst="flowChartTerminator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Tableau Online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xmlns="" id="{A87E2973-C2CF-4B48-9E90-963D562CB6E2}"/>
              </a:ext>
            </a:extLst>
          </p:cNvPr>
          <p:cNvSpPr/>
          <p:nvPr/>
        </p:nvSpPr>
        <p:spPr>
          <a:xfrm>
            <a:off x="7387821" y="3939901"/>
            <a:ext cx="1796802" cy="579120"/>
          </a:xfrm>
          <a:prstGeom prst="flowChart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Transformation using Python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xmlns="" id="{7A78FF5F-E277-4968-88AF-FB2A95FE58AE}"/>
              </a:ext>
            </a:extLst>
          </p:cNvPr>
          <p:cNvSpPr/>
          <p:nvPr/>
        </p:nvSpPr>
        <p:spPr>
          <a:xfrm>
            <a:off x="4367010" y="2403713"/>
            <a:ext cx="1940560" cy="637064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NYC </a:t>
            </a:r>
            <a:r>
              <a:rPr lang="en-US" dirty="0" err="1"/>
              <a:t>OpenData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99D59B8-4FEA-4896-AABA-C9DD63F1DB40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2423160" y="3013710"/>
            <a:ext cx="6598" cy="40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9539AF8-08A9-4AFA-A249-86956F99F73C}"/>
              </a:ext>
            </a:extLst>
          </p:cNvPr>
          <p:cNvSpPr txBox="1"/>
          <p:nvPr/>
        </p:nvSpPr>
        <p:spPr>
          <a:xfrm>
            <a:off x="448339" y="2570261"/>
            <a:ext cx="103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(c3.8xlarge)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4A72C94-9D67-4DB2-BEC8-350647A3C45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423160" y="3997196"/>
            <a:ext cx="11678" cy="44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xmlns="" id="{827FEF6D-740A-436D-B768-AB43D2D1F532}"/>
              </a:ext>
            </a:extLst>
          </p:cNvPr>
          <p:cNvSpPr/>
          <p:nvPr/>
        </p:nvSpPr>
        <p:spPr>
          <a:xfrm>
            <a:off x="7387821" y="5361478"/>
            <a:ext cx="1796802" cy="579120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CSV / Tableau Extracts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xmlns="" id="{22D6EB42-AAC9-42F0-BBD9-A34A6EE4E217}"/>
              </a:ext>
            </a:extLst>
          </p:cNvPr>
          <p:cNvSpPr/>
          <p:nvPr/>
        </p:nvSpPr>
        <p:spPr>
          <a:xfrm>
            <a:off x="1601718" y="5359492"/>
            <a:ext cx="1666240" cy="579120"/>
          </a:xfrm>
          <a:prstGeom prst="flowChartProcess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Cloudera Hadoop 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662FFB08-9925-431D-BCDF-68989D9FF01E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3267958" y="5649052"/>
            <a:ext cx="1182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E8B51F76-685C-4B91-BB3D-EBFC2CB5C655}"/>
              </a:ext>
            </a:extLst>
          </p:cNvPr>
          <p:cNvCxnSpPr>
            <a:stCxn id="8" idx="2"/>
            <a:endCxn id="51" idx="0"/>
          </p:cNvCxnSpPr>
          <p:nvPr/>
        </p:nvCxnSpPr>
        <p:spPr>
          <a:xfrm>
            <a:off x="2434838" y="5019896"/>
            <a:ext cx="0" cy="33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E330AE5-8BEB-453E-ABDC-95B9DEA50F5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8286222" y="3011968"/>
            <a:ext cx="9401" cy="92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8F64580-DB32-4748-ABA1-63E5C6FA9615}"/>
              </a:ext>
            </a:extLst>
          </p:cNvPr>
          <p:cNvCxnSpPr>
            <a:stCxn id="13" idx="2"/>
            <a:endCxn id="49" idx="0"/>
          </p:cNvCxnSpPr>
          <p:nvPr/>
        </p:nvCxnSpPr>
        <p:spPr>
          <a:xfrm>
            <a:off x="8286222" y="4519021"/>
            <a:ext cx="0" cy="84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47BCEC0-868D-489A-B989-9C9D5941E191}"/>
              </a:ext>
            </a:extLst>
          </p:cNvPr>
          <p:cNvCxnSpPr>
            <a:stCxn id="49" idx="1"/>
            <a:endCxn id="12" idx="3"/>
          </p:cNvCxnSpPr>
          <p:nvPr/>
        </p:nvCxnSpPr>
        <p:spPr>
          <a:xfrm flipH="1" flipV="1">
            <a:off x="6390640" y="5649052"/>
            <a:ext cx="997181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B6A79C0-64ED-478A-958D-5E3B1BD390EC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267958" y="2722245"/>
            <a:ext cx="1099052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166BAFB-7F4A-45EB-919B-C06591FEE9A7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6307570" y="2720503"/>
            <a:ext cx="1099053" cy="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E87563-FE84-4742-B7B6-0D04C56CA5FC}"/>
              </a:ext>
            </a:extLst>
          </p:cNvPr>
          <p:cNvSpPr txBox="1"/>
          <p:nvPr/>
        </p:nvSpPr>
        <p:spPr>
          <a:xfrm>
            <a:off x="4744525" y="3821501"/>
            <a:ext cx="1751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0000"/>
                </a:solidFill>
              </a:rPr>
              <a:t>Ingest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7030A0"/>
                </a:solidFill>
              </a:rPr>
              <a:t>Serving</a:t>
            </a:r>
          </a:p>
        </p:txBody>
      </p:sp>
    </p:spTree>
    <p:extLst>
      <p:ext uri="{BB962C8B-B14F-4D97-AF65-F5344CB8AC3E}">
        <p14:creationId xmlns:p14="http://schemas.microsoft.com/office/powerpoint/2010/main" val="54862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13E19-CF07-42B3-AE2D-B7FB19F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Limitations, Scale,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CDCB0-C75A-451F-93D1-17C377E3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&amp; Processing: </a:t>
            </a:r>
          </a:p>
          <a:p>
            <a:pPr lvl="1"/>
            <a:r>
              <a:rPr lang="en-US" dirty="0"/>
              <a:t>Structure / Quality: Structured data / Medium / high quality</a:t>
            </a:r>
          </a:p>
          <a:p>
            <a:pPr lvl="1"/>
            <a:r>
              <a:rPr lang="en-US" dirty="0"/>
              <a:t>Sink / Source latency: Daily</a:t>
            </a:r>
          </a:p>
          <a:p>
            <a:pPr lvl="1"/>
            <a:r>
              <a:rPr lang="en-US" dirty="0"/>
              <a:t>Size: MB and GB</a:t>
            </a:r>
          </a:p>
          <a:p>
            <a:pPr lvl="1"/>
            <a:r>
              <a:rPr lang="en-US" dirty="0"/>
              <a:t>Processing and Execution time: Medium / Short</a:t>
            </a:r>
          </a:p>
          <a:p>
            <a:pPr lvl="1"/>
            <a:r>
              <a:rPr lang="en-US" dirty="0"/>
              <a:t>Precision and Aggregation: Full / Medium</a:t>
            </a:r>
          </a:p>
          <a:p>
            <a:endParaRPr lang="en-US" dirty="0"/>
          </a:p>
          <a:p>
            <a:r>
              <a:rPr lang="en-US" sz="1600" dirty="0"/>
              <a:t>HDFS Hive Batch processing approach capable of handling much greater volume</a:t>
            </a:r>
          </a:p>
          <a:p>
            <a:r>
              <a:rPr lang="en-US" sz="1600" dirty="0"/>
              <a:t>Limitation on multiple end users customizing requests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7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CA942E-C10D-409D-8320-608C047F5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2" y="2059307"/>
            <a:ext cx="8414535" cy="354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6A9D8-326C-4342-8924-428EC6EC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Website</a:t>
            </a:r>
          </a:p>
        </p:txBody>
      </p:sp>
      <p:sp>
        <p:nvSpPr>
          <p:cNvPr id="8" name="Action Button: Go Forward or Next 7">
            <a:hlinkClick r:id="rId3" highlightClick="1"/>
            <a:extLst>
              <a:ext uri="{FF2B5EF4-FFF2-40B4-BE49-F238E27FC236}">
                <a16:creationId xmlns:a16="http://schemas.microsoft.com/office/drawing/2014/main" xmlns="" id="{8AC3683F-DBF1-46EE-B88A-3E59702CB157}"/>
              </a:ext>
            </a:extLst>
          </p:cNvPr>
          <p:cNvSpPr/>
          <p:nvPr/>
        </p:nvSpPr>
        <p:spPr>
          <a:xfrm>
            <a:off x="4622800" y="3627120"/>
            <a:ext cx="436880" cy="4064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DD4D4-2C84-47FE-9C19-B87A32E6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Issues / Challenges / 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0510069-3C72-41D8-A1D8-FFBA7916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Issues / Challenges:</a:t>
            </a:r>
          </a:p>
          <a:p>
            <a:pPr lvl="1"/>
            <a:r>
              <a:rPr lang="en-US" sz="1300" dirty="0"/>
              <a:t>Data inconsistencies – date input errors, use of 1900 as placeholder in first week</a:t>
            </a:r>
          </a:p>
          <a:p>
            <a:pPr lvl="1"/>
            <a:r>
              <a:rPr lang="en-US" sz="1300" dirty="0"/>
              <a:t>Short term data is messier than long term</a:t>
            </a:r>
          </a:p>
          <a:p>
            <a:pPr lvl="1"/>
            <a:r>
              <a:rPr lang="en-US" sz="1300" dirty="0"/>
              <a:t>Classification of complaint types could be simplified / aggregated for analysis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Roadmap for </a:t>
            </a:r>
            <a:r>
              <a:rPr lang="en-US" sz="1700" dirty="0"/>
              <a:t>Future</a:t>
            </a:r>
            <a:r>
              <a:rPr lang="en-US" sz="1600" dirty="0"/>
              <a:t> Development:</a:t>
            </a:r>
          </a:p>
          <a:p>
            <a:pPr lvl="1"/>
            <a:r>
              <a:rPr lang="en-US" sz="1300" dirty="0"/>
              <a:t>Combine external </a:t>
            </a:r>
            <a:r>
              <a:rPr lang="en-US" sz="1300" dirty="0" err="1"/>
              <a:t>datasources</a:t>
            </a:r>
            <a:r>
              <a:rPr lang="en-US" sz="1300" dirty="0"/>
              <a:t> to investigate 311 relationship to crime or property values </a:t>
            </a:r>
          </a:p>
          <a:p>
            <a:pPr lvl="1"/>
            <a:r>
              <a:rPr lang="en-US" sz="1300" dirty="0"/>
              <a:t>Create predictive model for expected time to closure</a:t>
            </a:r>
          </a:p>
          <a:p>
            <a:pPr lvl="1"/>
            <a:r>
              <a:rPr lang="en-US" sz="1300" dirty="0"/>
              <a:t>Create daily snapshot to enable analysis of short term trends</a:t>
            </a:r>
          </a:p>
          <a:p>
            <a:pPr lvl="1"/>
            <a:r>
              <a:rPr lang="en-US" sz="1300" dirty="0"/>
              <a:t>Automate quarterly update on long term data</a:t>
            </a:r>
          </a:p>
        </p:txBody>
      </p:sp>
    </p:spTree>
    <p:extLst>
      <p:ext uri="{BB962C8B-B14F-4D97-AF65-F5344CB8AC3E}">
        <p14:creationId xmlns:p14="http://schemas.microsoft.com/office/powerpoint/2010/main" val="1701693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304</TotalTime>
  <Words>348</Words>
  <Application>Microsoft Office PowerPoint</Application>
  <PresentationFormat>Custom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Visualizing New York City  311 Service Requests</vt:lpstr>
      <vt:lpstr>New York City 311</vt:lpstr>
      <vt:lpstr>The Challenge:  Visualizing Service Requests</vt:lpstr>
      <vt:lpstr>The Dataset: New York City 311 Service Requests</vt:lpstr>
      <vt:lpstr>The Solution: Two Approaches, Based on Data Volume </vt:lpstr>
      <vt:lpstr>Architecture: AWS, Hadoop, Hive, SQL, Python / SODA</vt:lpstr>
      <vt:lpstr>Limitations, Scale, Complexity</vt:lpstr>
      <vt:lpstr>Tableau Website</vt:lpstr>
      <vt:lpstr>Conclusion: Issues / Challenges /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Harding</dc:creator>
  <cp:lastModifiedBy>romulo</cp:lastModifiedBy>
  <cp:revision>17</cp:revision>
  <dcterms:created xsi:type="dcterms:W3CDTF">2017-08-21T15:51:48Z</dcterms:created>
  <dcterms:modified xsi:type="dcterms:W3CDTF">2017-08-23T01:19:24Z</dcterms:modified>
</cp:coreProperties>
</file>