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9B27F-47F9-2B6D-01F1-609B92CD8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911FBF-721D-71CB-8FEF-F3D2541E3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7A9FEE-7CB0-0C6C-91C5-6C595F6F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5692-D05C-4276-902B-9B189FBE5E65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6E7B98-7611-8622-79BC-2072EF6A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BED1DD-7EFA-9ACB-9CD2-8311B4D0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C4FD-C564-4796-981E-99450BB4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1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74941-7589-4DE8-B0AC-3E66C7CC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F8680C-8408-560C-A1C0-6A47E21A6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D6BE06-97A2-D483-EB5E-717B2600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5692-D05C-4276-902B-9B189FBE5E65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3E5DD-2D94-2323-7B7A-8C106F6A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D3147B-7D02-0F38-8700-8ED81202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C4FD-C564-4796-981E-99450BB4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88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B4B30A-1BE0-228C-5886-3D80C17AB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0DA392-24B2-EAD2-2E3D-15E265237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1AE6D3-CA4A-8650-6499-5FE5E9A7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5692-D05C-4276-902B-9B189FBE5E65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3C9640-BCF8-3E19-0629-91EAD8E2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8D26AA-8C29-4862-E97D-0A1FF238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C4FD-C564-4796-981E-99450BB4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A3D3F-57CC-78E0-2A49-BD4078B5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AA9ECC-8FC9-A59A-B483-86892D25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96AC6A-E3A0-1CD3-6E8C-9CB0E488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5692-D05C-4276-902B-9B189FBE5E65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5B8F2-E666-5F61-2AF6-6508FEB2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D175FB-E9B8-C80F-1F94-642C14D4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C4FD-C564-4796-981E-99450BB4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45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E536F-04FE-AE0E-F48E-CEBCE08A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73FC9F-90CD-548F-6785-9244E1FF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565CCA-004A-60C5-D4B5-06A9939F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5692-D05C-4276-902B-9B189FBE5E65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90FEEA-D654-B0F6-DE81-4CBCCDB2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2E0F42-1CD9-AF59-432D-5F3F0C51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C4FD-C564-4796-981E-99450BB4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92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EBA3E-3032-214A-AEDC-977EF564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CAA2C8-24E6-680E-2565-247D8AD85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B92FD9-DF98-E6B4-3390-78544B8E6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05BFE6-4533-C401-19AB-133877BF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5692-D05C-4276-902B-9B189FBE5E65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66A309-77B9-D568-6F30-69650B31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8CBCEE-E9E6-F3EC-9C8A-F495DA5B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C4FD-C564-4796-981E-99450BB4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39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ADBDF-2CAD-FC8D-9C9F-DC493340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5F26A0-A32D-8302-C8FF-A4CB0629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08B066-50A0-7B55-5626-9D5C42AC0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681636-EB20-DCE1-4232-CC7210C53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BF84B8-1E32-C0E2-1892-29C6A3F76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3A6B01-BA30-3615-9BC6-CE98DCC7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5692-D05C-4276-902B-9B189FBE5E65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A62690-F560-8370-4A42-F16FC98C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CC5F2B-19AB-6709-2CA1-516D5307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C4FD-C564-4796-981E-99450BB4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30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9A93F-10F1-4410-E87E-01A8813C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A82B59-5963-F013-3D03-F969288E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5692-D05C-4276-902B-9B189FBE5E65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57DAF3-8D8C-B908-0FA2-0CAD805F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5515E9-7FD5-7C46-91DA-82D2DCF1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C4FD-C564-4796-981E-99450BB4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27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D339C0-CDE6-8703-6F9C-E429EF1B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5692-D05C-4276-902B-9B189FBE5E65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324B66-9672-0634-7695-57B46CFE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80E510-BE0B-54A6-B30C-5EEFC616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C4FD-C564-4796-981E-99450BB4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31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A1A7C-807B-3A0D-1DD9-3DD353A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A26149-D8A7-7144-C378-A25339039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6D81CA-92F2-0097-6456-349D964E0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79B2-3662-4A6C-DE40-7570DD97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5692-D05C-4276-902B-9B189FBE5E65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D363D-1087-AA0D-B5F0-E3FC9981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227C7A-70DD-2F1A-4B5D-8E3E67CF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C4FD-C564-4796-981E-99450BB4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570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82EC4-1971-03A8-30BF-3FAD0755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369C20-D70D-7239-DA7B-0BD302E07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09675D-526B-B11B-36FC-3A7C10B08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1F9884-677E-118A-6DCC-C2EF17D5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15692-D05C-4276-902B-9B189FBE5E65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C75AA2-D812-9954-4E6C-B5100FB1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5C6DBE-EB3F-A430-CADD-CC0B6D66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C4FD-C564-4796-981E-99450BB4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19DDF0-1284-CAF5-DA8B-330312E6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B58E6C-A62A-6DE9-362D-6C4018901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26C091-9F1E-F906-2CBC-610599961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A15692-D05C-4276-902B-9B189FBE5E65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AC6151-3001-EC06-54EF-055A43147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E6FEB-418A-7D41-650D-92E9056CD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CC4FD-C564-4796-981E-99450BB4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88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 : Disque magnétique 3">
            <a:extLst>
              <a:ext uri="{FF2B5EF4-FFF2-40B4-BE49-F238E27FC236}">
                <a16:creationId xmlns:a16="http://schemas.microsoft.com/office/drawing/2014/main" id="{6063E348-C845-2DD8-B568-635C70111115}"/>
              </a:ext>
            </a:extLst>
          </p:cNvPr>
          <p:cNvSpPr/>
          <p:nvPr/>
        </p:nvSpPr>
        <p:spPr>
          <a:xfrm>
            <a:off x="5103778" y="887650"/>
            <a:ext cx="1984443" cy="166501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Shared</a:t>
            </a:r>
            <a:br>
              <a:rPr lang="fr-FR" dirty="0"/>
            </a:br>
            <a:r>
              <a:rPr lang="fr-FR" dirty="0"/>
              <a:t>ARBO</a:t>
            </a:r>
          </a:p>
          <a:p>
            <a:pPr algn="ctr"/>
            <a:r>
              <a:rPr lang="fr-FR" dirty="0"/>
              <a:t>and TRSF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19D9BB-0077-348E-3356-23E4F78F96B5}"/>
              </a:ext>
            </a:extLst>
          </p:cNvPr>
          <p:cNvSpPr/>
          <p:nvPr/>
        </p:nvSpPr>
        <p:spPr>
          <a:xfrm>
            <a:off x="2771775" y="2238376"/>
            <a:ext cx="1876425" cy="876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SYSA</a:t>
            </a:r>
          </a:p>
          <a:p>
            <a:pPr algn="ctr"/>
            <a:r>
              <a:rPr lang="fr-FR" dirty="0"/>
              <a:t>VIRTEL1A</a:t>
            </a:r>
          </a:p>
          <a:p>
            <a:pPr algn="ctr"/>
            <a:r>
              <a:rPr lang="fr-FR" dirty="0"/>
              <a:t>192.161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7B583-1C35-F523-86FE-0E0CD7BD0FB4}"/>
              </a:ext>
            </a:extLst>
          </p:cNvPr>
          <p:cNvSpPr/>
          <p:nvPr/>
        </p:nvSpPr>
        <p:spPr>
          <a:xfrm>
            <a:off x="7543800" y="2238375"/>
            <a:ext cx="1876425" cy="8763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SYSB</a:t>
            </a:r>
          </a:p>
          <a:p>
            <a:pPr algn="ctr"/>
            <a:r>
              <a:rPr lang="fr-FR" dirty="0"/>
              <a:t>VIRTEL2A</a:t>
            </a:r>
          </a:p>
          <a:p>
            <a:pPr algn="ctr"/>
            <a:r>
              <a:rPr lang="fr-FR" dirty="0"/>
              <a:t>192.162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8DCC56-1569-B61C-AD35-251A27521B98}"/>
              </a:ext>
            </a:extLst>
          </p:cNvPr>
          <p:cNvSpPr/>
          <p:nvPr/>
        </p:nvSpPr>
        <p:spPr>
          <a:xfrm>
            <a:off x="2771775" y="3135448"/>
            <a:ext cx="6648450" cy="101917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VIRTPLEX (ISTGENERIC)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D65193A-4514-ABBC-044A-F7B0316C60A2}"/>
              </a:ext>
            </a:extLst>
          </p:cNvPr>
          <p:cNvSpPr txBox="1"/>
          <p:nvPr/>
        </p:nvSpPr>
        <p:spPr>
          <a:xfrm>
            <a:off x="7613119" y="1478830"/>
            <a:ext cx="868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>
                <a:solidFill>
                  <a:srgbClr val="FF0000"/>
                </a:solidFill>
              </a:rPr>
              <a:t>Read </a:t>
            </a:r>
            <a:r>
              <a:rPr lang="fr-FR" sz="1200" i="1" dirty="0" err="1">
                <a:solidFill>
                  <a:srgbClr val="FF0000"/>
                </a:solidFill>
              </a:rPr>
              <a:t>Only</a:t>
            </a:r>
            <a:endParaRPr lang="fr-FR" sz="1200" i="1" dirty="0">
              <a:solidFill>
                <a:srgbClr val="FF00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42960EE-34C5-BA42-6A5F-2DF836D3A494}"/>
              </a:ext>
            </a:extLst>
          </p:cNvPr>
          <p:cNvSpPr txBox="1"/>
          <p:nvPr/>
        </p:nvSpPr>
        <p:spPr>
          <a:xfrm>
            <a:off x="3709985" y="1478831"/>
            <a:ext cx="868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>
                <a:solidFill>
                  <a:srgbClr val="FF0000"/>
                </a:solidFill>
              </a:rPr>
              <a:t>Read </a:t>
            </a:r>
            <a:r>
              <a:rPr lang="fr-FR" sz="1200" i="1" dirty="0" err="1">
                <a:solidFill>
                  <a:srgbClr val="FF0000"/>
                </a:solidFill>
              </a:rPr>
              <a:t>Only</a:t>
            </a:r>
            <a:endParaRPr lang="fr-FR" sz="1200" i="1" dirty="0">
              <a:solidFill>
                <a:srgbClr val="FF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100CA3-F987-7FF5-F242-42641D623A04}"/>
              </a:ext>
            </a:extLst>
          </p:cNvPr>
          <p:cNvSpPr/>
          <p:nvPr/>
        </p:nvSpPr>
        <p:spPr>
          <a:xfrm>
            <a:off x="2771775" y="260437"/>
            <a:ext cx="1876425" cy="8763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SYSA</a:t>
            </a:r>
          </a:p>
          <a:p>
            <a:pPr algn="ctr"/>
            <a:r>
              <a:rPr lang="fr-FR" dirty="0"/>
              <a:t>VIRTADM</a:t>
            </a:r>
          </a:p>
          <a:p>
            <a:pPr algn="ctr"/>
            <a:endParaRPr lang="fr-FR" dirty="0"/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FDA9BADD-532B-2D1A-10E8-E90D4EA8B960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>
            <a:off x="4648200" y="698587"/>
            <a:ext cx="1447800" cy="189063"/>
          </a:xfrm>
          <a:prstGeom prst="bentConnector2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FF99938-E6D1-52CF-B9FE-654B3A8FFE38}"/>
              </a:ext>
            </a:extLst>
          </p:cNvPr>
          <p:cNvSpPr txBox="1"/>
          <p:nvPr/>
        </p:nvSpPr>
        <p:spPr>
          <a:xfrm>
            <a:off x="5246157" y="446965"/>
            <a:ext cx="931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>
                <a:solidFill>
                  <a:schemeClr val="accent6">
                    <a:lumMod val="75000"/>
                  </a:schemeClr>
                </a:solidFill>
              </a:rPr>
              <a:t>Read-Write</a:t>
            </a:r>
          </a:p>
        </p:txBody>
      </p:sp>
      <p:cxnSp>
        <p:nvCxnSpPr>
          <p:cNvPr id="38" name="Connecteur : en angle 37">
            <a:extLst>
              <a:ext uri="{FF2B5EF4-FFF2-40B4-BE49-F238E27FC236}">
                <a16:creationId xmlns:a16="http://schemas.microsoft.com/office/drawing/2014/main" id="{D2EFCAD4-899B-32A2-9F27-5A61809A467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0800000" flipV="1">
            <a:off x="3709988" y="1720156"/>
            <a:ext cx="1393790" cy="51822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CFDEE262-C6B1-8E66-AE8B-885B14FBA385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rot="16200000" flipV="1">
            <a:off x="7526008" y="1282370"/>
            <a:ext cx="518219" cy="139379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8" name="Graphique 57" descr="Utilisateur contour">
            <a:extLst>
              <a:ext uri="{FF2B5EF4-FFF2-40B4-BE49-F238E27FC236}">
                <a16:creationId xmlns:a16="http://schemas.microsoft.com/office/drawing/2014/main" id="{E013035E-7F17-8F8F-604B-6592F73DA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8105" y="307277"/>
            <a:ext cx="782620" cy="782620"/>
          </a:xfrm>
          <a:prstGeom prst="rect">
            <a:avLst/>
          </a:prstGeom>
        </p:spPr>
      </p:pic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0C2F534-27C7-07C3-3FBE-7298ABF83B1B}"/>
              </a:ext>
            </a:extLst>
          </p:cNvPr>
          <p:cNvCxnSpPr>
            <a:endCxn id="27" idx="1"/>
          </p:cNvCxnSpPr>
          <p:nvPr/>
        </p:nvCxnSpPr>
        <p:spPr>
          <a:xfrm>
            <a:off x="2009775" y="698587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6F030437-9AE6-2CB6-B4C7-6EC1E56E67F1}"/>
              </a:ext>
            </a:extLst>
          </p:cNvPr>
          <p:cNvSpPr txBox="1"/>
          <p:nvPr/>
        </p:nvSpPr>
        <p:spPr>
          <a:xfrm>
            <a:off x="1152525" y="91844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ADMIN</a:t>
            </a:r>
          </a:p>
        </p:txBody>
      </p:sp>
      <p:sp>
        <p:nvSpPr>
          <p:cNvPr id="62" name="Organigramme : Extraire 61">
            <a:extLst>
              <a:ext uri="{FF2B5EF4-FFF2-40B4-BE49-F238E27FC236}">
                <a16:creationId xmlns:a16="http://schemas.microsoft.com/office/drawing/2014/main" id="{AAEBA1CD-C624-2702-59C3-90FF3100DB6F}"/>
              </a:ext>
            </a:extLst>
          </p:cNvPr>
          <p:cNvSpPr/>
          <p:nvPr/>
        </p:nvSpPr>
        <p:spPr>
          <a:xfrm>
            <a:off x="5439121" y="4505325"/>
            <a:ext cx="1476375" cy="1085850"/>
          </a:xfrm>
          <a:prstGeom prst="flowChartExtra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SD</a:t>
            </a:r>
          </a:p>
          <a:p>
            <a:pPr algn="ctr"/>
            <a:r>
              <a:rPr lang="fr-FR" sz="1400" dirty="0"/>
              <a:t>170.15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7AA67F7-105E-551F-8A6D-85DBC38583C2}"/>
              </a:ext>
            </a:extLst>
          </p:cNvPr>
          <p:cNvSpPr txBox="1"/>
          <p:nvPr/>
        </p:nvSpPr>
        <p:spPr>
          <a:xfrm>
            <a:off x="6810719" y="5000313"/>
            <a:ext cx="247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SYSPLEX DISTRIBUTOR</a:t>
            </a:r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CEF6DCE5-36FA-B9BF-AB34-56182F38DC80}"/>
              </a:ext>
            </a:extLst>
          </p:cNvPr>
          <p:cNvCxnSpPr>
            <a:stCxn id="62" idx="3"/>
            <a:endCxn id="6" idx="2"/>
          </p:cNvCxnSpPr>
          <p:nvPr/>
        </p:nvCxnSpPr>
        <p:spPr>
          <a:xfrm flipV="1">
            <a:off x="6546402" y="3114676"/>
            <a:ext cx="1935611" cy="1933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EFBA77F3-F0B6-BE29-288F-40D1CD112AE0}"/>
              </a:ext>
            </a:extLst>
          </p:cNvPr>
          <p:cNvCxnSpPr>
            <a:cxnSpLocks/>
            <a:stCxn id="62" idx="1"/>
            <a:endCxn id="5" idx="2"/>
          </p:cNvCxnSpPr>
          <p:nvPr/>
        </p:nvCxnSpPr>
        <p:spPr>
          <a:xfrm rot="10800000">
            <a:off x="3709989" y="3114676"/>
            <a:ext cx="2098227" cy="1933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156BD5C-0680-D503-BD38-746715F48CC7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6177309" y="5591175"/>
            <a:ext cx="0" cy="350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Graphique 71" descr="Utilisateur contour">
            <a:extLst>
              <a:ext uri="{FF2B5EF4-FFF2-40B4-BE49-F238E27FC236}">
                <a16:creationId xmlns:a16="http://schemas.microsoft.com/office/drawing/2014/main" id="{88EF1EC9-ED99-7C6D-FF67-7D53BFB58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6477" y="5852185"/>
            <a:ext cx="782620" cy="782620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0698E134-D5F2-0D02-BE06-96494F68698D}"/>
              </a:ext>
            </a:extLst>
          </p:cNvPr>
          <p:cNvSpPr txBox="1"/>
          <p:nvPr/>
        </p:nvSpPr>
        <p:spPr>
          <a:xfrm>
            <a:off x="5807097" y="646335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USER</a:t>
            </a:r>
          </a:p>
        </p:txBody>
      </p:sp>
      <p:pic>
        <p:nvPicPr>
          <p:cNvPr id="74" name="Graphique 73" descr="Utilisateur contour">
            <a:extLst>
              <a:ext uri="{FF2B5EF4-FFF2-40B4-BE49-F238E27FC236}">
                <a16:creationId xmlns:a16="http://schemas.microsoft.com/office/drawing/2014/main" id="{C61C07A3-E6DD-F003-56B8-5D2049C3C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8848" y="5852185"/>
            <a:ext cx="782620" cy="782620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115A15AF-6B39-DB85-433D-4198B207291A}"/>
              </a:ext>
            </a:extLst>
          </p:cNvPr>
          <p:cNvSpPr txBox="1"/>
          <p:nvPr/>
        </p:nvSpPr>
        <p:spPr>
          <a:xfrm>
            <a:off x="5069468" y="646335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USER</a:t>
            </a:r>
          </a:p>
        </p:txBody>
      </p:sp>
      <p:pic>
        <p:nvPicPr>
          <p:cNvPr id="76" name="Graphique 75" descr="Utilisateur contour">
            <a:extLst>
              <a:ext uri="{FF2B5EF4-FFF2-40B4-BE49-F238E27FC236}">
                <a16:creationId xmlns:a16="http://schemas.microsoft.com/office/drawing/2014/main" id="{2943C539-78DE-A750-0CF0-701DA0879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6402" y="5852185"/>
            <a:ext cx="782620" cy="782620"/>
          </a:xfrm>
          <a:prstGeom prst="rect">
            <a:avLst/>
          </a:prstGeom>
        </p:spPr>
      </p:pic>
      <p:sp>
        <p:nvSpPr>
          <p:cNvPr id="77" name="ZoneTexte 76">
            <a:extLst>
              <a:ext uri="{FF2B5EF4-FFF2-40B4-BE49-F238E27FC236}">
                <a16:creationId xmlns:a16="http://schemas.microsoft.com/office/drawing/2014/main" id="{36C50781-4B49-82A5-D242-A0471731BE5D}"/>
              </a:ext>
            </a:extLst>
          </p:cNvPr>
          <p:cNvSpPr txBox="1"/>
          <p:nvPr/>
        </p:nvSpPr>
        <p:spPr>
          <a:xfrm>
            <a:off x="6567022" y="646335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71972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19D9BB-0077-348E-3356-23E4F78F96B5}"/>
              </a:ext>
            </a:extLst>
          </p:cNvPr>
          <p:cNvSpPr/>
          <p:nvPr/>
        </p:nvSpPr>
        <p:spPr>
          <a:xfrm>
            <a:off x="2771775" y="2476501"/>
            <a:ext cx="1876425" cy="8763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SYSA</a:t>
            </a:r>
          </a:p>
          <a:p>
            <a:pPr algn="ctr"/>
            <a:r>
              <a:rPr lang="fr-FR" dirty="0"/>
              <a:t>VIRTEL1A</a:t>
            </a:r>
          </a:p>
          <a:p>
            <a:pPr algn="ctr"/>
            <a:r>
              <a:rPr lang="fr-FR" dirty="0"/>
              <a:t>192.161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7B583-1C35-F523-86FE-0E0CD7BD0FB4}"/>
              </a:ext>
            </a:extLst>
          </p:cNvPr>
          <p:cNvSpPr/>
          <p:nvPr/>
        </p:nvSpPr>
        <p:spPr>
          <a:xfrm>
            <a:off x="7543800" y="2476500"/>
            <a:ext cx="1876425" cy="8763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SYSB</a:t>
            </a:r>
          </a:p>
          <a:p>
            <a:pPr algn="ctr"/>
            <a:r>
              <a:rPr lang="fr-FR" dirty="0"/>
              <a:t>VIRTEL2A</a:t>
            </a:r>
          </a:p>
          <a:p>
            <a:pPr algn="ctr"/>
            <a:r>
              <a:rPr lang="fr-FR" dirty="0"/>
              <a:t>192.162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8DCC56-1569-B61C-AD35-251A27521B98}"/>
              </a:ext>
            </a:extLst>
          </p:cNvPr>
          <p:cNvSpPr/>
          <p:nvPr/>
        </p:nvSpPr>
        <p:spPr>
          <a:xfrm>
            <a:off x="2771775" y="3373573"/>
            <a:ext cx="6648450" cy="101917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VIRTPLEX (ISTGENERIC)</a:t>
            </a:r>
          </a:p>
        </p:txBody>
      </p:sp>
      <p:sp>
        <p:nvSpPr>
          <p:cNvPr id="62" name="Organigramme : Extraire 61">
            <a:extLst>
              <a:ext uri="{FF2B5EF4-FFF2-40B4-BE49-F238E27FC236}">
                <a16:creationId xmlns:a16="http://schemas.microsoft.com/office/drawing/2014/main" id="{AAEBA1CD-C624-2702-59C3-90FF3100DB6F}"/>
              </a:ext>
            </a:extLst>
          </p:cNvPr>
          <p:cNvSpPr/>
          <p:nvPr/>
        </p:nvSpPr>
        <p:spPr>
          <a:xfrm>
            <a:off x="5439121" y="4505325"/>
            <a:ext cx="1476375" cy="1085850"/>
          </a:xfrm>
          <a:prstGeom prst="flowChartExtra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SD</a:t>
            </a:r>
          </a:p>
          <a:p>
            <a:pPr algn="ctr"/>
            <a:r>
              <a:rPr lang="fr-FR" sz="1400" dirty="0"/>
              <a:t>170.15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7AA67F7-105E-551F-8A6D-85DBC38583C2}"/>
              </a:ext>
            </a:extLst>
          </p:cNvPr>
          <p:cNvSpPr txBox="1"/>
          <p:nvPr/>
        </p:nvSpPr>
        <p:spPr>
          <a:xfrm>
            <a:off x="6810719" y="5000313"/>
            <a:ext cx="247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SYSPLEX DISTRIBUTOR</a:t>
            </a:r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CEF6DCE5-36FA-B9BF-AB34-56182F38DC80}"/>
              </a:ext>
            </a:extLst>
          </p:cNvPr>
          <p:cNvCxnSpPr>
            <a:stCxn id="62" idx="3"/>
            <a:endCxn id="6" idx="2"/>
          </p:cNvCxnSpPr>
          <p:nvPr/>
        </p:nvCxnSpPr>
        <p:spPr>
          <a:xfrm flipV="1">
            <a:off x="6546402" y="3352801"/>
            <a:ext cx="1935611" cy="16954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EFBA77F3-F0B6-BE29-288F-40D1CD112AE0}"/>
              </a:ext>
            </a:extLst>
          </p:cNvPr>
          <p:cNvCxnSpPr>
            <a:cxnSpLocks/>
            <a:stCxn id="62" idx="1"/>
            <a:endCxn id="5" idx="2"/>
          </p:cNvCxnSpPr>
          <p:nvPr/>
        </p:nvCxnSpPr>
        <p:spPr>
          <a:xfrm rot="10800000">
            <a:off x="3709989" y="3352802"/>
            <a:ext cx="2098227" cy="169544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156BD5C-0680-D503-BD38-746715F48CC7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6177309" y="5591175"/>
            <a:ext cx="0" cy="350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Graphique 71" descr="Utilisateur contour">
            <a:extLst>
              <a:ext uri="{FF2B5EF4-FFF2-40B4-BE49-F238E27FC236}">
                <a16:creationId xmlns:a16="http://schemas.microsoft.com/office/drawing/2014/main" id="{88EF1EC9-ED99-7C6D-FF67-7D53BFB58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6477" y="5852185"/>
            <a:ext cx="782620" cy="782620"/>
          </a:xfrm>
          <a:prstGeom prst="rect">
            <a:avLst/>
          </a:prstGeom>
        </p:spPr>
      </p:pic>
      <p:sp>
        <p:nvSpPr>
          <p:cNvPr id="73" name="ZoneTexte 72">
            <a:extLst>
              <a:ext uri="{FF2B5EF4-FFF2-40B4-BE49-F238E27FC236}">
                <a16:creationId xmlns:a16="http://schemas.microsoft.com/office/drawing/2014/main" id="{0698E134-D5F2-0D02-BE06-96494F68698D}"/>
              </a:ext>
            </a:extLst>
          </p:cNvPr>
          <p:cNvSpPr txBox="1"/>
          <p:nvPr/>
        </p:nvSpPr>
        <p:spPr>
          <a:xfrm>
            <a:off x="5807097" y="646335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USER</a:t>
            </a:r>
          </a:p>
        </p:txBody>
      </p:sp>
      <p:pic>
        <p:nvPicPr>
          <p:cNvPr id="74" name="Graphique 73" descr="Utilisateur contour">
            <a:extLst>
              <a:ext uri="{FF2B5EF4-FFF2-40B4-BE49-F238E27FC236}">
                <a16:creationId xmlns:a16="http://schemas.microsoft.com/office/drawing/2014/main" id="{C61C07A3-E6DD-F003-56B8-5D2049C3C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848" y="5852185"/>
            <a:ext cx="782620" cy="782620"/>
          </a:xfrm>
          <a:prstGeom prst="rect">
            <a:avLst/>
          </a:prstGeom>
        </p:spPr>
      </p:pic>
      <p:sp>
        <p:nvSpPr>
          <p:cNvPr id="75" name="ZoneTexte 74">
            <a:extLst>
              <a:ext uri="{FF2B5EF4-FFF2-40B4-BE49-F238E27FC236}">
                <a16:creationId xmlns:a16="http://schemas.microsoft.com/office/drawing/2014/main" id="{115A15AF-6B39-DB85-433D-4198B207291A}"/>
              </a:ext>
            </a:extLst>
          </p:cNvPr>
          <p:cNvSpPr txBox="1"/>
          <p:nvPr/>
        </p:nvSpPr>
        <p:spPr>
          <a:xfrm>
            <a:off x="5069468" y="646335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USER</a:t>
            </a:r>
          </a:p>
        </p:txBody>
      </p:sp>
      <p:pic>
        <p:nvPicPr>
          <p:cNvPr id="76" name="Graphique 75" descr="Utilisateur contour">
            <a:extLst>
              <a:ext uri="{FF2B5EF4-FFF2-40B4-BE49-F238E27FC236}">
                <a16:creationId xmlns:a16="http://schemas.microsoft.com/office/drawing/2014/main" id="{2943C539-78DE-A750-0CF0-701DA0879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6402" y="5852185"/>
            <a:ext cx="782620" cy="782620"/>
          </a:xfrm>
          <a:prstGeom prst="rect">
            <a:avLst/>
          </a:prstGeom>
        </p:spPr>
      </p:pic>
      <p:sp>
        <p:nvSpPr>
          <p:cNvPr id="77" name="ZoneTexte 76">
            <a:extLst>
              <a:ext uri="{FF2B5EF4-FFF2-40B4-BE49-F238E27FC236}">
                <a16:creationId xmlns:a16="http://schemas.microsoft.com/office/drawing/2014/main" id="{36C50781-4B49-82A5-D242-A0471731BE5D}"/>
              </a:ext>
            </a:extLst>
          </p:cNvPr>
          <p:cNvSpPr txBox="1"/>
          <p:nvPr/>
        </p:nvSpPr>
        <p:spPr>
          <a:xfrm>
            <a:off x="6567022" y="646335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36D68F-1606-12AF-0613-D5A9BC21842F}"/>
              </a:ext>
            </a:extLst>
          </p:cNvPr>
          <p:cNvSpPr/>
          <p:nvPr/>
        </p:nvSpPr>
        <p:spPr>
          <a:xfrm>
            <a:off x="2771775" y="1196315"/>
            <a:ext cx="6648450" cy="101917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CICSZ (ISTGENERIC)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97F1C0-EB1E-89A2-0CEF-ACCA6A0715BD}"/>
              </a:ext>
            </a:extLst>
          </p:cNvPr>
          <p:cNvSpPr/>
          <p:nvPr/>
        </p:nvSpPr>
        <p:spPr>
          <a:xfrm>
            <a:off x="4575153" y="59004"/>
            <a:ext cx="938213" cy="8763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CICSA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C11C9D-1556-C1FD-4770-224FB21D3FA8}"/>
              </a:ext>
            </a:extLst>
          </p:cNvPr>
          <p:cNvSpPr/>
          <p:nvPr/>
        </p:nvSpPr>
        <p:spPr>
          <a:xfrm>
            <a:off x="5624267" y="59004"/>
            <a:ext cx="938213" cy="8763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CICSB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49CC9-303F-5AEC-6088-25CE37AD53C9}"/>
              </a:ext>
            </a:extLst>
          </p:cNvPr>
          <p:cNvSpPr/>
          <p:nvPr/>
        </p:nvSpPr>
        <p:spPr>
          <a:xfrm>
            <a:off x="6672262" y="59004"/>
            <a:ext cx="938213" cy="8763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CICSC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F92019E-0D21-8B07-21E7-99D0E65D1F69}"/>
              </a:ext>
            </a:extLst>
          </p:cNvPr>
          <p:cNvCxnSpPr>
            <a:stCxn id="2" idx="0"/>
            <a:endCxn id="11" idx="2"/>
          </p:cNvCxnSpPr>
          <p:nvPr/>
        </p:nvCxnSpPr>
        <p:spPr>
          <a:xfrm flipH="1" flipV="1">
            <a:off x="5044260" y="935304"/>
            <a:ext cx="1051740" cy="261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DB49E90-A86E-5E94-3634-8E80B8AC9257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H="1" flipV="1">
            <a:off x="6093374" y="935304"/>
            <a:ext cx="2626" cy="261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409DCED-AAE9-938F-0135-9DB858F6A809}"/>
              </a:ext>
            </a:extLst>
          </p:cNvPr>
          <p:cNvCxnSpPr>
            <a:cxnSpLocks/>
            <a:stCxn id="2" idx="0"/>
            <a:endCxn id="13" idx="2"/>
          </p:cNvCxnSpPr>
          <p:nvPr/>
        </p:nvCxnSpPr>
        <p:spPr>
          <a:xfrm flipV="1">
            <a:off x="6096000" y="935304"/>
            <a:ext cx="1045369" cy="261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9BFB472-E3A1-BA63-3521-1EF633B460DA}"/>
              </a:ext>
            </a:extLst>
          </p:cNvPr>
          <p:cNvCxnSpPr>
            <a:stCxn id="5" idx="0"/>
          </p:cNvCxnSpPr>
          <p:nvPr/>
        </p:nvCxnSpPr>
        <p:spPr>
          <a:xfrm flipV="1">
            <a:off x="3709988" y="2215490"/>
            <a:ext cx="0" cy="261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C726DD0-FE99-4FF5-7C6F-5D6B46A7F9D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482013" y="2215490"/>
            <a:ext cx="0" cy="261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95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7311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55</Words>
  <Application>Microsoft Office PowerPoint</Application>
  <PresentationFormat>Grand écran</PresentationFormat>
  <Paragraphs>38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DEWAR</dc:creator>
  <cp:lastModifiedBy>Sebastian DEWAR</cp:lastModifiedBy>
  <cp:revision>1</cp:revision>
  <dcterms:created xsi:type="dcterms:W3CDTF">2025-09-15T14:15:16Z</dcterms:created>
  <dcterms:modified xsi:type="dcterms:W3CDTF">2025-09-18T06:58:51Z</dcterms:modified>
</cp:coreProperties>
</file>