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13" r:id="rId2"/>
  </p:sldIdLst>
  <p:sldSz cx="15544800" cy="9144000"/>
  <p:notesSz cx="7010400" cy="9296400"/>
  <p:defaultTextStyle>
    <a:defPPr>
      <a:defRPr lang="en-US"/>
    </a:defPPr>
    <a:lvl1pPr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696669" indent="-203128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401267" indent="-414191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2107457" indent="-626842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812060" indent="-837905" algn="l" defTabSz="1401267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5196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2236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199273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6313" algn="l" defTabSz="914077" rtl="0" eaLnBrk="1" latinLnBrk="0" hangingPunct="1">
      <a:defRPr sz="28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81FA5B09-F6CE-BE43-8213-D2CE151F6279}">
          <p14:sldIdLst>
            <p14:sldId id="8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Roumpz" initials="BR" lastIdx="4" clrIdx="0">
    <p:extLst/>
  </p:cmAuthor>
  <p:cmAuthor id="2" name="Brian Roumpz" initials="BR [2]" lastIdx="1" clrIdx="1">
    <p:extLst/>
  </p:cmAuthor>
  <p:cmAuthor id="3" name="Brian Roumpz" initials="BR [3]" lastIdx="1" clrIdx="2">
    <p:extLst/>
  </p:cmAuthor>
  <p:cmAuthor id="4" name="Brian Roumpz" initials="BR [4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8ADFF"/>
    <a:srgbClr val="00AAD6"/>
    <a:srgbClr val="3399FF"/>
    <a:srgbClr val="F25C5D"/>
    <a:srgbClr val="000000"/>
    <a:srgbClr val="007BC0"/>
    <a:srgbClr val="A5E27B"/>
    <a:srgbClr val="085686"/>
    <a:srgbClr val="003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3" autoAdjust="0"/>
    <p:restoredTop sz="92500" autoAdjust="0"/>
  </p:normalViewPr>
  <p:slideViewPr>
    <p:cSldViewPr>
      <p:cViewPr varScale="1">
        <p:scale>
          <a:sx n="62" d="100"/>
          <a:sy n="62" d="100"/>
        </p:scale>
        <p:origin x="240" y="752"/>
      </p:cViewPr>
      <p:guideLst>
        <p:guide orient="horz" pos="28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4192"/>
    </p:cViewPr>
  </p:sorter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1435100" eaLnBrk="1" hangingPunct="1">
              <a:defRPr sz="1200"/>
            </a:lvl1pPr>
          </a:lstStyle>
          <a:p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1435100" eaLnBrk="1" hangingPunct="1">
              <a:defRPr sz="1200"/>
            </a:lvl1pPr>
          </a:lstStyle>
          <a:p>
            <a:fld id="{761F3CB2-331D-3F41-ABAC-81C533B8A627}" type="datetimeFigureOut">
              <a:rPr lang="en-US" altLang="en-US"/>
              <a:pPr/>
              <a:t>6/20/17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1435100" eaLnBrk="1" hangingPunct="1">
              <a:defRPr sz="1200"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1435100" eaLnBrk="1" hangingPunct="1">
              <a:defRPr sz="1200"/>
            </a:lvl1pPr>
          </a:lstStyle>
          <a:p>
            <a:fld id="{009D364A-12CB-CD47-82C9-E3AFD373A1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068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133032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1330325" eaLnBrk="1" hangingPunct="1">
              <a:defRPr sz="1200"/>
            </a:lvl1pPr>
          </a:lstStyle>
          <a:p>
            <a:fld id="{43AF8799-3DBE-364B-AB37-73909163C07B}" type="datetimeFigureOut">
              <a:rPr lang="en-US" altLang="en-US"/>
              <a:pPr/>
              <a:t>6/20/17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696913"/>
            <a:ext cx="5924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133032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1330325" eaLnBrk="1" hangingPunct="1">
              <a:defRPr sz="1200"/>
            </a:lvl1pPr>
          </a:lstStyle>
          <a:p>
            <a:fld id="{E5F875C2-5F1F-354E-98DB-391ECC5C54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693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96669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401267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107457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812060" algn="l" defTabSz="1401267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524371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229241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934116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638994" algn="l" defTabSz="14097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5544800" cy="8458200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6" rIns="91395" bIns="45696" anchor="ctr"/>
          <a:lstStyle>
            <a:lvl1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49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49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GB" altLang="en-US">
              <a:solidFill>
                <a:srgbClr val="FFFFFF"/>
              </a:solidFill>
              <a:latin typeface="Calibri Light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874723" y="4318000"/>
            <a:ext cx="14670087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3" y="2840569"/>
            <a:ext cx="12395358" cy="1960033"/>
          </a:xfrm>
        </p:spPr>
        <p:txBody>
          <a:bodyPr anchor="ctr"/>
          <a:lstStyle>
            <a:lvl1pPr>
              <a:defRPr sz="43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053" y="4487333"/>
            <a:ext cx="10881360" cy="2336800"/>
          </a:xfrm>
        </p:spPr>
        <p:txBody>
          <a:bodyPr>
            <a:normAutofit/>
          </a:bodyPr>
          <a:lstStyle>
            <a:lvl1pPr marL="0" indent="0" algn="l">
              <a:buNone/>
              <a:defRPr sz="35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704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9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4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29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3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97FD3-08D4-9B4A-BD64-5D453EF10D4F}" type="datetime1">
              <a:rPr lang="en-US" altLang="en-US"/>
              <a:pPr/>
              <a:t>6/20/17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8C922B-76C1-7048-8AC8-E7A00C773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874723" y="4318000"/>
            <a:ext cx="14670087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26891"/>
          <a:stretch>
            <a:fillRect/>
          </a:stretch>
        </p:blipFill>
        <p:spPr bwMode="auto">
          <a:xfrm>
            <a:off x="13562014" y="2755900"/>
            <a:ext cx="1820862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3" y="2840569"/>
            <a:ext cx="12395358" cy="1960033"/>
          </a:xfrm>
        </p:spPr>
        <p:txBody>
          <a:bodyPr anchor="ctr"/>
          <a:lstStyle>
            <a:lvl1pPr>
              <a:defRPr sz="43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053" y="4487333"/>
            <a:ext cx="10881360" cy="2336800"/>
          </a:xfrm>
        </p:spPr>
        <p:txBody>
          <a:bodyPr>
            <a:normAutofit/>
          </a:bodyPr>
          <a:lstStyle>
            <a:lvl1pPr marL="0" indent="0" algn="l">
              <a:buNone/>
              <a:defRPr sz="35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704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9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4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29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38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2AE44-3363-F245-8452-EB2B427E88BC}" type="datetime1">
              <a:rPr lang="en-US" altLang="en-US"/>
              <a:pPr/>
              <a:t>6/20/17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68A087-E8DF-8149-9EB0-DE2B0F166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31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677863"/>
            <a:ext cx="15544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846138"/>
            <a:ext cx="14281150" cy="1058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D162B-0EA0-7A40-9451-85FEEE3913DC}" type="datetime1">
              <a:rPr lang="en-US" altLang="en-US"/>
              <a:pPr/>
              <a:t>6/20/17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92398-98C0-1B47-976D-1CB6F5605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58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286626" y="3433763"/>
            <a:ext cx="3157538" cy="2007870"/>
          </a:xfrm>
          <a:prstGeom prst="rect">
            <a:avLst/>
          </a:prstGeom>
          <a:noFill/>
          <a:ln>
            <a:noFill/>
          </a:ln>
          <a:extLst/>
        </p:spPr>
        <p:txBody>
          <a:bodyPr lIns="98688" tIns="49346" rIns="98688" bIns="49346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1408344" eaLnBrk="1" hangingPunct="1">
              <a:defRPr/>
            </a:pPr>
            <a:r>
              <a:rPr lang="en-US" sz="12400" dirty="0" smtClean="0">
                <a:ea typeface="+mn-ea"/>
              </a:rPr>
              <a:t>+</a:t>
            </a:r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" b="26891"/>
          <a:stretch>
            <a:fillRect/>
          </a:stretch>
        </p:blipFill>
        <p:spPr bwMode="auto">
          <a:xfrm>
            <a:off x="7934325" y="2790825"/>
            <a:ext cx="3289301" cy="28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643322" y="3059751"/>
            <a:ext cx="3400425" cy="28182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FFDCBBF5-5D57-2244-8C25-79C0C8599146}" type="datetime1">
              <a:rPr lang="en-US" altLang="en-US"/>
              <a:pPr/>
              <a:t>6/20/17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146065D2-48EC-0941-A02C-23EAF09E9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403" y="487793"/>
            <a:ext cx="13407390" cy="176507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431" y="2241597"/>
            <a:ext cx="6576853" cy="109964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69" indent="0">
              <a:buNone/>
              <a:defRPr sz="3500" b="1"/>
            </a:lvl2pPr>
            <a:lvl3pPr marL="1577535" indent="0">
              <a:buNone/>
              <a:defRPr sz="3200" b="1"/>
            </a:lvl3pPr>
            <a:lvl4pPr marL="2366304" indent="0">
              <a:buNone/>
              <a:defRPr sz="2800" b="1"/>
            </a:lvl4pPr>
            <a:lvl5pPr marL="3155073" indent="0">
              <a:buNone/>
              <a:defRPr sz="2800" b="1"/>
            </a:lvl5pPr>
            <a:lvl6pPr marL="3943842" indent="0">
              <a:buNone/>
              <a:defRPr sz="2800" b="1"/>
            </a:lvl6pPr>
            <a:lvl7pPr marL="4732605" indent="0">
              <a:buNone/>
              <a:defRPr sz="2800" b="1"/>
            </a:lvl7pPr>
            <a:lvl8pPr marL="5521374" indent="0">
              <a:buNone/>
              <a:defRPr sz="2800" b="1"/>
            </a:lvl8pPr>
            <a:lvl9pPr marL="631015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1431" y="3341242"/>
            <a:ext cx="6576853" cy="4911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8" y="2241597"/>
            <a:ext cx="6609238" cy="109964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8769" indent="0">
              <a:buNone/>
              <a:defRPr sz="3500" b="1"/>
            </a:lvl2pPr>
            <a:lvl3pPr marL="1577535" indent="0">
              <a:buNone/>
              <a:defRPr sz="3200" b="1"/>
            </a:lvl3pPr>
            <a:lvl4pPr marL="2366304" indent="0">
              <a:buNone/>
              <a:defRPr sz="2800" b="1"/>
            </a:lvl4pPr>
            <a:lvl5pPr marL="3155073" indent="0">
              <a:buNone/>
              <a:defRPr sz="2800" b="1"/>
            </a:lvl5pPr>
            <a:lvl6pPr marL="3943842" indent="0">
              <a:buNone/>
              <a:defRPr sz="2800" b="1"/>
            </a:lvl6pPr>
            <a:lvl7pPr marL="4732605" indent="0">
              <a:buNone/>
              <a:defRPr sz="2800" b="1"/>
            </a:lvl7pPr>
            <a:lvl8pPr marL="5521374" indent="0">
              <a:buNone/>
              <a:defRPr sz="2800" b="1"/>
            </a:lvl8pPr>
            <a:lvl9pPr marL="631015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8" y="3341242"/>
            <a:ext cx="6609238" cy="4911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5544800" cy="914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7899" tIns="78951" rIns="157899" bIns="78951" anchor="ctr"/>
          <a:lstStyle>
            <a:lvl1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8113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GB" altLang="en-US">
              <a:solidFill>
                <a:schemeClr val="accent1"/>
              </a:solidFill>
              <a:latin typeface="Calibri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692392"/>
            <a:ext cx="13990320" cy="569384"/>
          </a:xfrm>
        </p:spPr>
        <p:txBody>
          <a:bodyPr/>
          <a:lstStyle>
            <a:lvl1pPr algn="l">
              <a:defRPr sz="77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IBM and iiNet Confidential   |   Page </a:t>
            </a:r>
            <a:fld id="{D8E6479A-30D5-5F46-8B12-84E4AC263D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77876" y="8624888"/>
            <a:ext cx="9455150" cy="246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57899" tIns="78951" rIns="157899" bIns="78951" numCol="1" anchor="t" anchorCtr="0" compatLnSpc="1">
            <a:prstTxWarp prst="textNoShape">
              <a:avLst/>
            </a:prstTxWarp>
          </a:bodyPr>
          <a:lstStyle>
            <a:lvl1pPr defTabSz="1402774" eaLnBrk="1" hangingPunct="1">
              <a:defRPr>
                <a:solidFill>
                  <a:schemeClr val="bg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2015 International Business Machines Corporation</a:t>
            </a:r>
          </a:p>
        </p:txBody>
      </p:sp>
    </p:spTree>
    <p:extLst>
      <p:ext uri="{BB962C8B-B14F-4D97-AF65-F5344CB8AC3E}">
        <p14:creationId xmlns:p14="http://schemas.microsoft.com/office/powerpoint/2010/main" val="14849095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893" y="609459"/>
            <a:ext cx="5014255" cy="2133106"/>
          </a:xfrm>
        </p:spPr>
        <p:txBody>
          <a:bodyPr anchor="b"/>
          <a:lstStyle>
            <a:lvl1pPr>
              <a:defRPr sz="4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09426" y="1316287"/>
            <a:ext cx="7868554" cy="6498779"/>
          </a:xfrm>
        </p:spPr>
        <p:txBody>
          <a:bodyPr/>
          <a:lstStyle>
            <a:lvl1pPr marL="0" indent="0">
              <a:buNone/>
              <a:defRPr sz="4100"/>
            </a:lvl1pPr>
            <a:lvl2pPr marL="592124" indent="0">
              <a:buNone/>
              <a:defRPr sz="3700"/>
            </a:lvl2pPr>
            <a:lvl3pPr marL="1184246" indent="0">
              <a:buNone/>
              <a:defRPr sz="3200"/>
            </a:lvl3pPr>
            <a:lvl4pPr marL="1776372" indent="0">
              <a:buNone/>
              <a:defRPr sz="2600"/>
            </a:lvl4pPr>
            <a:lvl5pPr marL="2368491" indent="0">
              <a:buNone/>
              <a:defRPr sz="2600"/>
            </a:lvl5pPr>
            <a:lvl6pPr marL="2960620" indent="0">
              <a:buNone/>
              <a:defRPr sz="2600"/>
            </a:lvl6pPr>
            <a:lvl7pPr marL="3552743" indent="0">
              <a:buNone/>
              <a:defRPr sz="2600"/>
            </a:lvl7pPr>
            <a:lvl8pPr marL="4144866" indent="0">
              <a:buNone/>
              <a:defRPr sz="2600"/>
            </a:lvl8pPr>
            <a:lvl9pPr marL="4736988" indent="0">
              <a:buNone/>
              <a:defRPr sz="2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893" y="2742590"/>
            <a:ext cx="5014255" cy="5083057"/>
          </a:xfrm>
        </p:spPr>
        <p:txBody>
          <a:bodyPr/>
          <a:lstStyle>
            <a:lvl1pPr marL="0" indent="0">
              <a:buNone/>
              <a:defRPr sz="2100"/>
            </a:lvl1pPr>
            <a:lvl2pPr marL="592124" indent="0">
              <a:buNone/>
              <a:defRPr sz="1800"/>
            </a:lvl2pPr>
            <a:lvl3pPr marL="1184246" indent="0">
              <a:buNone/>
              <a:defRPr sz="1500"/>
            </a:lvl3pPr>
            <a:lvl4pPr marL="1776372" indent="0">
              <a:buNone/>
              <a:defRPr sz="1400"/>
            </a:lvl4pPr>
            <a:lvl5pPr marL="2368491" indent="0">
              <a:buNone/>
              <a:defRPr sz="1400"/>
            </a:lvl5pPr>
            <a:lvl6pPr marL="2960620" indent="0">
              <a:buNone/>
              <a:defRPr sz="1400"/>
            </a:lvl6pPr>
            <a:lvl7pPr marL="3552743" indent="0">
              <a:buNone/>
              <a:defRPr sz="1400"/>
            </a:lvl7pPr>
            <a:lvl8pPr marL="4144866" indent="0">
              <a:buNone/>
              <a:defRPr sz="1400"/>
            </a:lvl8pPr>
            <a:lvl9pPr marL="473698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A543D-BFC3-5A47-BB74-55061702573F}" type="datetime1">
              <a:rPr lang="en-US" altLang="en-US"/>
              <a:pPr/>
              <a:t>6/20/17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9851" y="8475663"/>
            <a:ext cx="5245100" cy="487362"/>
          </a:xfrm>
          <a:prstGeom prst="rect">
            <a:avLst/>
          </a:prstGeom>
        </p:spPr>
        <p:txBody>
          <a:bodyPr vert="horz" wrap="square" lIns="118416" tIns="59211" rIns="118416" bIns="59211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A9AB0-1096-FB41-97F5-3E921DB20A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9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4778"/>
            <a:ext cx="15544800" cy="488920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78000">
                <a:srgbClr val="0070C0"/>
              </a:gs>
              <a:gs pos="100000">
                <a:srgbClr val="002060"/>
              </a:gs>
              <a:gs pos="100000">
                <a:srgbClr val="0070C0"/>
              </a:gs>
            </a:gsLst>
            <a:lin ang="0" scaled="1"/>
          </a:gradFill>
          <a:ln w="25400">
            <a:solidFill>
              <a:srgbClr val="00B2F2"/>
            </a:solidFill>
            <a:bevel/>
            <a:headEnd/>
            <a:tailEnd/>
          </a:ln>
          <a:effectLst>
            <a:outerShdw blurRad="63500" dist="38100" dir="5400000" rotWithShape="0">
              <a:srgbClr val="000000">
                <a:alpha val="34999"/>
              </a:srgbClr>
            </a:outerShdw>
          </a:effectLst>
        </p:spPr>
        <p:txBody>
          <a:bodyPr lIns="59216" tIns="59216" rIns="59216" bIns="59216" anchor="ctr">
            <a:spAutoFit/>
          </a:bodyPr>
          <a:lstStyle>
            <a:lvl1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latinLnBrk="1"/>
            <a:endParaRPr lang="en-US" altLang="en-US" sz="2400">
              <a:solidFill>
                <a:srgbClr val="004266"/>
              </a:solidFill>
              <a:latin typeface="Calibri Light" charset="0"/>
              <a:sym typeface="Helvetica" charset="0"/>
            </a:endParaRPr>
          </a:p>
        </p:txBody>
      </p:sp>
      <p:sp>
        <p:nvSpPr>
          <p:cNvPr id="4" name="Shape 19"/>
          <p:cNvSpPr/>
          <p:nvPr/>
        </p:nvSpPr>
        <p:spPr>
          <a:xfrm>
            <a:off x="238134" y="8745538"/>
            <a:ext cx="7013576" cy="215444"/>
          </a:xfrm>
          <a:prstGeom prst="rect">
            <a:avLst/>
          </a:prstGeom>
          <a:ln w="12700">
            <a:miter lim="400000"/>
          </a:ln>
          <a:extLst/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1408344" eaLnBrk="1" hangingPunct="1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004266"/>
                </a:solidFill>
              </a:rPr>
              <a:t>IBM Confidential for Cisco - please do not share or distribute</a:t>
            </a:r>
          </a:p>
        </p:txBody>
      </p:sp>
      <p:pic>
        <p:nvPicPr>
          <p:cNvPr id="5" name="image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558" y="2393950"/>
            <a:ext cx="434974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Picture 2" descr="http://www.shpe-uiuc.org/assets/Cisco_logo_transparent-65f85ee147665d51158e7caf3f024741.png"/>
          <p:cNvPicPr>
            <a:picLocks noChangeAspect="1" noChangeArrowheads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367" y="252413"/>
            <a:ext cx="12319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2471" y="184150"/>
            <a:ext cx="8239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4038273" y="368311"/>
            <a:ext cx="534987" cy="488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59216" tIns="59216" rIns="59216" bIns="59216">
            <a:spAutoFit/>
          </a:bodyPr>
          <a:lstStyle>
            <a:lvl1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592138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5921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latinLnBrk="1"/>
            <a:r>
              <a:rPr lang="en-US" altLang="en-US" sz="2400" b="1">
                <a:solidFill>
                  <a:srgbClr val="47BEFF"/>
                </a:solidFill>
                <a:latin typeface="Calibri Light" charset="0"/>
                <a:sym typeface="Helvetica" charset="0"/>
              </a:rPr>
              <a:t>&amp;</a:t>
            </a:r>
            <a:endParaRPr lang="en-GB" altLang="en-US" sz="2400" b="1">
              <a:solidFill>
                <a:srgbClr val="47BEFF"/>
              </a:solidFill>
              <a:latin typeface="Calibri Light" charset="0"/>
              <a:sym typeface="Helvetica" charset="0"/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238068" y="1885836"/>
            <a:ext cx="4954907" cy="6096001"/>
          </a:xfrm>
          <a:prstGeom prst="rect">
            <a:avLst/>
          </a:prstGeom>
        </p:spPr>
        <p:txBody>
          <a:bodyPr lIns="0" tIns="0" rIns="0" bIns="0"/>
          <a:lstStyle>
            <a:lvl1pPr marL="300173" indent="-300173">
              <a:spcBef>
                <a:spcPts val="259"/>
              </a:spcBef>
              <a:buClrTx/>
              <a:buFontTx/>
              <a:buChar char="•"/>
              <a:defRPr sz="2600">
                <a:solidFill>
                  <a:srgbClr val="004266"/>
                </a:solidFill>
              </a:defRPr>
            </a:lvl1pPr>
            <a:lvl2pPr marL="738101" indent="-514000">
              <a:spcBef>
                <a:spcPts val="259"/>
              </a:spcBef>
              <a:buClrTx/>
              <a:buFontTx/>
              <a:defRPr sz="2600">
                <a:solidFill>
                  <a:srgbClr val="004266"/>
                </a:solidFill>
              </a:defRPr>
            </a:lvl2pPr>
            <a:lvl3pPr marL="888186" indent="-296063">
              <a:spcBef>
                <a:spcPts val="259"/>
              </a:spcBef>
              <a:buClrTx/>
              <a:buFontTx/>
              <a:buChar char="–"/>
              <a:defRPr sz="2600">
                <a:solidFill>
                  <a:srgbClr val="004266"/>
                </a:solidFill>
              </a:defRPr>
            </a:lvl3pPr>
            <a:lvl4pPr marL="1184246" indent="-296063">
              <a:spcBef>
                <a:spcPts val="259"/>
              </a:spcBef>
              <a:buClrTx/>
              <a:buFontTx/>
              <a:defRPr sz="2600">
                <a:solidFill>
                  <a:srgbClr val="004266"/>
                </a:solidFill>
              </a:defRPr>
            </a:lvl4pPr>
            <a:lvl5pPr marL="1480316" indent="-296063">
              <a:spcBef>
                <a:spcPts val="259"/>
              </a:spcBef>
              <a:buClrTx/>
              <a:buFontTx/>
              <a:defRPr sz="2600">
                <a:solidFill>
                  <a:srgbClr val="004266"/>
                </a:solidFill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9" name="Shape 20"/>
          <p:cNvSpPr>
            <a:spLocks noGrp="1"/>
          </p:cNvSpPr>
          <p:nvPr>
            <p:ph type="sldNum" sz="quarter" idx="10"/>
          </p:nvPr>
        </p:nvSpPr>
        <p:spPr>
          <a:xfrm>
            <a:off x="12358692" y="8732838"/>
            <a:ext cx="2720975" cy="336550"/>
          </a:xfrm>
        </p:spPr>
        <p:txBody>
          <a:bodyPr lIns="59216" tIns="59216" rIns="59216" bIns="59216"/>
          <a:lstStyle>
            <a:lvl1pPr>
              <a:defRPr sz="1400">
                <a:solidFill>
                  <a:srgbClr val="004266"/>
                </a:solidFill>
              </a:defRPr>
            </a:lvl1pPr>
          </a:lstStyle>
          <a:p>
            <a:fld id="{087F96B9-0B0D-E048-BFD0-0BD881FB6A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383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082845" y="8388096"/>
            <a:ext cx="3076034" cy="357632"/>
          </a:xfrm>
          <a:prstGeom prst="rect">
            <a:avLst/>
          </a:prstGeom>
        </p:spPr>
        <p:txBody>
          <a:bodyPr/>
          <a:lstStyle/>
          <a:p>
            <a:fld id="{787DE46D-6D7E-E545-B14F-488BEF96B357}" type="datetime1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25957" y="8388096"/>
            <a:ext cx="4922520" cy="35763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</a:t>
            </a:r>
            <a:r>
              <a:rPr lang="en-US" noProof="0" smtClean="0"/>
              <a:t>Presentation</a:t>
            </a:r>
            <a:r>
              <a:rPr lang="de-DE" smtClean="0"/>
              <a:t>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85776" y="846138"/>
            <a:ext cx="14281150" cy="152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0977" tIns="70488" rIns="140977" bIns="70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8466138"/>
            <a:ext cx="15544800" cy="677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688" tIns="49346" rIns="98688" bIns="49346" anchor="ctr"/>
          <a:lstStyle>
            <a:lvl1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defTabSz="1409700"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32702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37274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41846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4641850" indent="-838200" defTabSz="1409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 Light" charset="0"/>
            </a:endParaRP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5776" y="2133600"/>
            <a:ext cx="14281150" cy="60356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0977" tIns="70488" rIns="140977" bIns="70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10" y="8555038"/>
            <a:ext cx="3629025" cy="487362"/>
          </a:xfrm>
          <a:prstGeom prst="rect">
            <a:avLst/>
          </a:prstGeom>
        </p:spPr>
        <p:txBody>
          <a:bodyPr vert="horz" wrap="square" lIns="140977" tIns="70488" rIns="140977" bIns="7048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solidFill>
                  <a:srgbClr val="929292"/>
                </a:solidFill>
                <a:latin typeface="Calibri Light" charset="0"/>
              </a:defRPr>
            </a:lvl1pPr>
          </a:lstStyle>
          <a:p>
            <a:fld id="{61BCCA6F-51C7-D84E-8070-802E1BB18E48}" type="datetime1">
              <a:rPr lang="en-US" altLang="en-US"/>
              <a:pPr/>
              <a:t>6/20/17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1076" y="8555038"/>
            <a:ext cx="3625850" cy="487362"/>
          </a:xfrm>
          <a:prstGeom prst="rect">
            <a:avLst/>
          </a:prstGeom>
        </p:spPr>
        <p:txBody>
          <a:bodyPr vert="horz" wrap="square" lIns="140977" tIns="70488" rIns="140977" bIns="7048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929292"/>
                </a:solidFill>
                <a:latin typeface="Calibri Light" charset="0"/>
              </a:defRPr>
            </a:lvl1pPr>
          </a:lstStyle>
          <a:p>
            <a:fld id="{810DCE01-D689-4E4C-BDAB-DF361E76ED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3870325" y="8545524"/>
            <a:ext cx="7772400" cy="530543"/>
          </a:xfrm>
          <a:prstGeom prst="rect">
            <a:avLst/>
          </a:prstGeom>
          <a:noFill/>
          <a:ln>
            <a:noFill/>
          </a:ln>
          <a:extLst/>
        </p:spPr>
        <p:txBody>
          <a:bodyPr lIns="98688" tIns="49346" rIns="98688" bIns="49346">
            <a:spAutoFit/>
          </a:bodyPr>
          <a:lstStyle>
            <a:lvl1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defTabSz="1408113" eaLnBrk="0" hangingPunct="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32750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37322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41894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4646613" indent="-842963" defTabSz="14081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dirty="0" smtClean="0">
                <a:solidFill>
                  <a:srgbClr val="606060"/>
                </a:solidFill>
                <a:ea typeface="+mn-ea"/>
              </a:rPr>
              <a:t>©IBM 2015  </a:t>
            </a:r>
          </a:p>
          <a:p>
            <a:pPr algn="ctr">
              <a:defRPr/>
            </a:pPr>
            <a:r>
              <a:rPr lang="en-US" altLang="en-US" sz="1400" dirty="0" smtClean="0"/>
              <a:t>IBM Confidential     IBM Internal ONLY</a:t>
            </a:r>
            <a:endParaRPr lang="en-US" altLang="en-US" sz="1400" dirty="0"/>
          </a:p>
        </p:txBody>
      </p:sp>
      <p:pic>
        <p:nvPicPr>
          <p:cNvPr id="1032" name="image5.png" descr="IBMWatson_blue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54011"/>
            <a:ext cx="162401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9" r:id="rId1"/>
    <p:sldLayoutId id="2147484840" r:id="rId2"/>
    <p:sldLayoutId id="2147484841" r:id="rId3"/>
    <p:sldLayoutId id="2147484842" r:id="rId4"/>
    <p:sldLayoutId id="2147484843" r:id="rId5"/>
    <p:sldLayoutId id="2147484844" r:id="rId6"/>
    <p:sldLayoutId id="2147484845" r:id="rId7"/>
    <p:sldLayoutId id="2147484847" r:id="rId8"/>
    <p:sldLayoutId id="2147484848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401267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262626"/>
          </a:solidFill>
          <a:latin typeface="Calibri Light" pitchFamily="34" charset="0"/>
          <a:ea typeface="+mj-ea"/>
          <a:cs typeface="+mj-cs"/>
        </a:defRPr>
      </a:lvl1pPr>
      <a:lvl2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2pPr>
      <a:lvl3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3pPr>
      <a:lvl4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4pPr>
      <a:lvl5pPr algn="l" defTabSz="1401267" rtl="0" eaLnBrk="0" fontAlgn="base" hangingPunct="0">
        <a:spcBef>
          <a:spcPct val="0"/>
        </a:spcBef>
        <a:spcAft>
          <a:spcPct val="0"/>
        </a:spcAft>
        <a:defRPr sz="3500">
          <a:solidFill>
            <a:srgbClr val="262626"/>
          </a:solidFill>
          <a:latin typeface="Calibri Light" pitchFamily="34" charset="0"/>
        </a:defRPr>
      </a:lvl5pPr>
      <a:lvl6pPr marL="493440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6pPr>
      <a:lvl7pPr marL="986884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7pPr>
      <a:lvl8pPr marL="1480316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8pPr>
      <a:lvl9pPr marL="1973747" algn="l" defTabSz="1408344" rtl="0" fontAlgn="base">
        <a:spcBef>
          <a:spcPct val="0"/>
        </a:spcBef>
        <a:spcAft>
          <a:spcPct val="0"/>
        </a:spcAft>
        <a:defRPr sz="4300">
          <a:solidFill>
            <a:srgbClr val="606060"/>
          </a:solidFill>
          <a:latin typeface="Calibri Light" pitchFamily="34" charset="0"/>
        </a:defRPr>
      </a:lvl9pPr>
    </p:titleStyle>
    <p:bodyStyle>
      <a:lvl1pPr marL="363410" indent="-363410" algn="l" defTabSz="140126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1pPr>
      <a:lvl2pPr marL="1137840" indent="-433234" algn="l" defTabSz="140126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2pPr>
      <a:lvl3pPr marL="1755158" indent="-344366" algn="l" defTabSz="1401267" rtl="0" eaLnBrk="0" fontAlgn="base" hangingPunct="0">
        <a:spcBef>
          <a:spcPct val="20000"/>
        </a:spcBef>
        <a:spcAft>
          <a:spcPct val="0"/>
        </a:spcAft>
        <a:buFont typeface="Calibri Light" charset="0"/>
        <a:buChar char="‐"/>
        <a:defRPr sz="26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3pPr>
      <a:lvl4pPr marL="2458176" indent="-344366" algn="l" defTabSz="1401267" rtl="0" eaLnBrk="0" fontAlgn="base" hangingPunct="0">
        <a:spcBef>
          <a:spcPct val="20000"/>
        </a:spcBef>
        <a:spcAft>
          <a:spcPct val="0"/>
        </a:spcAft>
        <a:buFont typeface="Calibri Light" charset="0"/>
        <a:buChar char="»"/>
        <a:defRPr sz="23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4pPr>
      <a:lvl5pPr marL="3164360" indent="-344366" algn="l" defTabSz="140126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32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3876811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581681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286549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5991428" indent="-352436" algn="l" defTabSz="14097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4871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09745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4619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9496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4371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9241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4116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38994" algn="l" defTabSz="140974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5" Type="http://schemas.openxmlformats.org/officeDocument/2006/relationships/image" Target="../media/image9.tif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tiff"/><Relationship Id="rId9" Type="http://schemas.openxmlformats.org/officeDocument/2006/relationships/image" Target="../media/image13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048" y="3738671"/>
            <a:ext cx="1243584" cy="124358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147516" y="3738671"/>
            <a:ext cx="1243584" cy="1243584"/>
            <a:chOff x="2772381" y="651753"/>
            <a:chExt cx="731520" cy="731520"/>
          </a:xfrm>
        </p:grpSpPr>
        <p:sp>
          <p:nvSpPr>
            <p:cNvPr id="17" name="Oval 16"/>
            <p:cNvSpPr/>
            <p:nvPr/>
          </p:nvSpPr>
          <p:spPr>
            <a:xfrm>
              <a:off x="2772381" y="651753"/>
              <a:ext cx="731520" cy="731520"/>
            </a:xfrm>
            <a:prstGeom prst="ellipse">
              <a:avLst/>
            </a:prstGeom>
            <a:solidFill>
              <a:srgbClr val="A93E32"/>
            </a:solidFill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870" dirty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3341" y="765177"/>
              <a:ext cx="502920" cy="50292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58723" y="4967042"/>
            <a:ext cx="1414170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Responsive UI</a:t>
            </a:r>
          </a:p>
          <a:p>
            <a:pPr algn="ctr"/>
            <a:r>
              <a: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(Angular2)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38048" y="4967042"/>
            <a:ext cx="1297486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Responsive App</a:t>
            </a:r>
          </a:p>
        </p:txBody>
      </p:sp>
      <p:cxnSp>
        <p:nvCxnSpPr>
          <p:cNvPr id="28" name="Straight Arrow Connector 27"/>
          <p:cNvCxnSpPr>
            <a:stCxn id="15" idx="3"/>
            <a:endCxn id="17" idx="2"/>
          </p:cNvCxnSpPr>
          <p:nvPr/>
        </p:nvCxnSpPr>
        <p:spPr>
          <a:xfrm>
            <a:off x="3281632" y="4360463"/>
            <a:ext cx="865885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76" idx="2"/>
          </p:cNvCxnSpPr>
          <p:nvPr/>
        </p:nvCxnSpPr>
        <p:spPr>
          <a:xfrm flipV="1">
            <a:off x="5391101" y="4355591"/>
            <a:ext cx="1119606" cy="487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57502" y="611917"/>
            <a:ext cx="2754767" cy="3634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9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0" tIns="3109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View</a:t>
            </a:r>
            <a:endParaRPr lang="en-US" sz="1530" dirty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01041" y="611915"/>
            <a:ext cx="3429633" cy="3634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9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0" tIns="3109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Controller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92571" y="611915"/>
            <a:ext cx="2975272" cy="3634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9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0" tIns="3109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Cognitive &amp; Other API’s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468457" y="609600"/>
            <a:ext cx="2710679" cy="3681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9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0" tIns="3109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Content &amp; Corpus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3963" y="611917"/>
            <a:ext cx="2754767" cy="3634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90000"/>
              </a:schemeClr>
            </a:solidFill>
            <a:prstDash val="dash"/>
          </a:ln>
        </p:spPr>
        <p:txBody>
          <a:bodyPr wrap="square" lIns="0" tIns="31090" rIns="0" bIns="0" rtlCol="0" anchor="ctr">
            <a:noAutofit/>
          </a:bodyPr>
          <a:lstStyle/>
          <a:p>
            <a:pPr algn="ctr"/>
            <a:r>
              <a: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End User</a:t>
            </a:r>
          </a:p>
        </p:txBody>
      </p:sp>
      <p:cxnSp>
        <p:nvCxnSpPr>
          <p:cNvPr id="54" name="Straight Arrow Connector 53"/>
          <p:cNvCxnSpPr>
            <a:stCxn id="62" idx="3"/>
            <a:endCxn id="15" idx="1"/>
          </p:cNvCxnSpPr>
          <p:nvPr/>
        </p:nvCxnSpPr>
        <p:spPr>
          <a:xfrm>
            <a:off x="1405624" y="4360463"/>
            <a:ext cx="632424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6" y="3894119"/>
            <a:ext cx="932688" cy="93268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602770" y="4280491"/>
            <a:ext cx="440183" cy="130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z="850" dirty="0">
                <a:solidFill>
                  <a:schemeClr val="bg1">
                    <a:lumMod val="90000"/>
                  </a:schemeClr>
                </a:solidFill>
              </a:rPr>
              <a:t>REST</a:t>
            </a:r>
          </a:p>
        </p:txBody>
      </p:sp>
      <p:cxnSp>
        <p:nvCxnSpPr>
          <p:cNvPr id="73" name="Elbow Connector 72"/>
          <p:cNvCxnSpPr>
            <a:stCxn id="76" idx="0"/>
            <a:endCxn id="83" idx="2"/>
          </p:cNvCxnSpPr>
          <p:nvPr/>
        </p:nvCxnSpPr>
        <p:spPr>
          <a:xfrm rot="5400000" flipH="1" flipV="1">
            <a:off x="6635480" y="2449172"/>
            <a:ext cx="1781649" cy="787608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2581949" y="1319849"/>
            <a:ext cx="2597187" cy="1753119"/>
            <a:chOff x="5510568" y="4071273"/>
            <a:chExt cx="1527757" cy="1031246"/>
          </a:xfrm>
        </p:grpSpPr>
        <p:grpSp>
          <p:nvGrpSpPr>
            <p:cNvPr id="72" name="Group 71"/>
            <p:cNvGrpSpPr/>
            <p:nvPr/>
          </p:nvGrpSpPr>
          <p:grpSpPr>
            <a:xfrm>
              <a:off x="5908686" y="4071273"/>
              <a:ext cx="731520" cy="731520"/>
              <a:chOff x="2295728" y="3922973"/>
              <a:chExt cx="731520" cy="73152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295728" y="3922973"/>
                <a:ext cx="731520" cy="731520"/>
              </a:xfrm>
              <a:prstGeom prst="ellipse">
                <a:avLst/>
              </a:prstGeom>
              <a:solidFill>
                <a:srgbClr val="6EC7E9"/>
              </a:solidFill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187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5042" y="4042040"/>
                <a:ext cx="493384" cy="493384"/>
              </a:xfrm>
              <a:prstGeom prst="rect">
                <a:avLst/>
              </a:prstGeom>
            </p:spPr>
          </p:pic>
        </p:grpSp>
        <p:sp>
          <p:nvSpPr>
            <p:cNvPr id="77" name="TextBox 76"/>
            <p:cNvSpPr txBox="1"/>
            <p:nvPr/>
          </p:nvSpPr>
          <p:spPr>
            <a:xfrm>
              <a:off x="5510568" y="4771207"/>
              <a:ext cx="1527757" cy="33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3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Enriched Metadata Storage</a:t>
              </a:r>
            </a:p>
            <a:p>
              <a:pPr algn="ctr"/>
              <a:r>
                <a:rPr lang="en-US" sz="153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(Cloudant)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281128" y="609607"/>
            <a:ext cx="184731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760" dirty="0"/>
          </a:p>
        </p:txBody>
      </p:sp>
      <p:sp>
        <p:nvSpPr>
          <p:cNvPr id="108" name="TextBox 107"/>
          <p:cNvSpPr txBox="1"/>
          <p:nvPr/>
        </p:nvSpPr>
        <p:spPr>
          <a:xfrm>
            <a:off x="-3947" y="5006218"/>
            <a:ext cx="1796327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Social CRM User</a:t>
            </a:r>
            <a:endParaRPr lang="en-US" sz="1530" dirty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203309" y="3733800"/>
            <a:ext cx="1917391" cy="1784121"/>
            <a:chOff x="1644857" y="763019"/>
            <a:chExt cx="1127877" cy="1049483"/>
          </a:xfrm>
        </p:grpSpPr>
        <p:grpSp>
          <p:nvGrpSpPr>
            <p:cNvPr id="35" name="Group 34"/>
            <p:cNvGrpSpPr/>
            <p:nvPr/>
          </p:nvGrpSpPr>
          <p:grpSpPr>
            <a:xfrm>
              <a:off x="1825680" y="763019"/>
              <a:ext cx="731520" cy="731520"/>
              <a:chOff x="1928420" y="763019"/>
              <a:chExt cx="731520" cy="73152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580" y="89578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6" name="Oval 75"/>
              <p:cNvSpPr/>
              <p:nvPr/>
            </p:nvSpPr>
            <p:spPr>
              <a:xfrm>
                <a:off x="1928420" y="763019"/>
                <a:ext cx="731520" cy="7315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204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644857" y="1481190"/>
              <a:ext cx="1127877" cy="331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1020"/>
                </a:spcAft>
              </a:pPr>
              <a:r>
                <a:rPr lang="en-US" sz="153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Social CRM Application</a:t>
              </a:r>
              <a:endPara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28509" y="1330359"/>
            <a:ext cx="1817635" cy="1768058"/>
            <a:chOff x="55563" y="785817"/>
            <a:chExt cx="1069197" cy="1040034"/>
          </a:xfrm>
        </p:grpSpPr>
        <p:grpSp>
          <p:nvGrpSpPr>
            <p:cNvPr id="45" name="Group 44"/>
            <p:cNvGrpSpPr/>
            <p:nvPr/>
          </p:nvGrpSpPr>
          <p:grpSpPr>
            <a:xfrm>
              <a:off x="227092" y="785817"/>
              <a:ext cx="731520" cy="731520"/>
              <a:chOff x="917461" y="1236186"/>
              <a:chExt cx="731520" cy="73152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7681" y="137334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83" name="Oval 82"/>
              <p:cNvSpPr/>
              <p:nvPr/>
            </p:nvSpPr>
            <p:spPr>
              <a:xfrm>
                <a:off x="917461" y="1236186"/>
                <a:ext cx="731520" cy="7315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204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5563" y="1494539"/>
              <a:ext cx="1069197" cy="331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1020"/>
                </a:spcAft>
              </a:pPr>
              <a:r>
                <a:rPr lang="en-US" sz="153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Enrichment Pipeline</a:t>
              </a:r>
              <a:endPara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522260" y="1330359"/>
            <a:ext cx="2840420" cy="2255799"/>
            <a:chOff x="5427040" y="2922957"/>
            <a:chExt cx="1670835" cy="1326941"/>
          </a:xfrm>
        </p:grpSpPr>
        <p:sp>
          <p:nvSpPr>
            <p:cNvPr id="25" name="TextBox 24"/>
            <p:cNvSpPr txBox="1"/>
            <p:nvPr/>
          </p:nvSpPr>
          <p:spPr>
            <a:xfrm>
              <a:off x="5427040" y="3641587"/>
              <a:ext cx="1670835" cy="608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3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Entities, Keywords, Sentiment, </a:t>
              </a:r>
              <a:r>
                <a:rPr lang="en-US" sz="153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Tone, Intents</a:t>
              </a:r>
              <a:endPara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  <a:p>
              <a:pPr algn="ctr"/>
              <a:r>
                <a:rPr lang="en-US" sz="153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 (Watson </a:t>
              </a:r>
              <a:r>
                <a:rPr lang="en-US" sz="153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NLU &amp; Tone &amp; Conversation)</a:t>
              </a:r>
              <a:endPara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46645" y="2922957"/>
              <a:ext cx="731520" cy="731520"/>
              <a:chOff x="2107073" y="3129272"/>
              <a:chExt cx="731520" cy="731520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107073" y="3129272"/>
                <a:ext cx="731520" cy="731520"/>
              </a:xfrm>
              <a:prstGeom prst="ellipse">
                <a:avLst/>
              </a:prstGeom>
              <a:solidFill>
                <a:srgbClr val="BA8FF7"/>
              </a:solidFill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204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6500" y="3278946"/>
                <a:ext cx="472665" cy="440438"/>
              </a:xfrm>
              <a:prstGeom prst="rect">
                <a:avLst/>
              </a:prstGeom>
            </p:spPr>
          </p:pic>
        </p:grpSp>
      </p:grpSp>
      <p:cxnSp>
        <p:nvCxnSpPr>
          <p:cNvPr id="140" name="Elbow Connector 139"/>
          <p:cNvCxnSpPr>
            <a:stCxn id="102" idx="6"/>
            <a:endCxn id="71" idx="2"/>
          </p:cNvCxnSpPr>
          <p:nvPr/>
        </p:nvCxnSpPr>
        <p:spPr>
          <a:xfrm flipV="1">
            <a:off x="11479173" y="1941642"/>
            <a:ext cx="1779577" cy="1051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618449" y="1776051"/>
            <a:ext cx="1488462" cy="36625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z="1190" dirty="0">
                <a:solidFill>
                  <a:schemeClr val="bg1">
                    <a:lumMod val="25000"/>
                  </a:schemeClr>
                </a:solidFill>
              </a:rPr>
              <a:t>Store Enriched Metadata</a:t>
            </a:r>
          </a:p>
        </p:txBody>
      </p:sp>
      <p:cxnSp>
        <p:nvCxnSpPr>
          <p:cNvPr id="154" name="Straight Arrow Connector 153"/>
          <p:cNvCxnSpPr>
            <a:stCxn id="83" idx="6"/>
            <a:endCxn id="102" idx="2"/>
          </p:cNvCxnSpPr>
          <p:nvPr/>
        </p:nvCxnSpPr>
        <p:spPr>
          <a:xfrm>
            <a:off x="9163693" y="1952151"/>
            <a:ext cx="107189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447134" y="1886156"/>
            <a:ext cx="440183" cy="130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z="850" dirty="0">
                <a:solidFill>
                  <a:schemeClr val="bg1">
                    <a:lumMod val="25000"/>
                  </a:schemeClr>
                </a:solidFill>
              </a:rPr>
              <a:t>REST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954000" y="3738671"/>
            <a:ext cx="1817635" cy="1550549"/>
            <a:chOff x="9948562" y="4169167"/>
            <a:chExt cx="1817635" cy="1550549"/>
          </a:xfrm>
        </p:grpSpPr>
        <p:grpSp>
          <p:nvGrpSpPr>
            <p:cNvPr id="74" name="Group 73"/>
            <p:cNvGrpSpPr/>
            <p:nvPr/>
          </p:nvGrpSpPr>
          <p:grpSpPr>
            <a:xfrm>
              <a:off x="9948562" y="4187106"/>
              <a:ext cx="1817635" cy="1532610"/>
              <a:chOff x="55563" y="785817"/>
              <a:chExt cx="1069197" cy="901535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27092" y="785817"/>
                <a:ext cx="731520" cy="7315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204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5563" y="1494539"/>
                <a:ext cx="1069197" cy="19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1020"/>
                  </a:spcAft>
                </a:pPr>
                <a:r>
                  <a:rPr lang="en-US" sz="1530" dirty="0" smtClean="0">
                    <a:solidFill>
                      <a:schemeClr val="bg1">
                        <a:lumMod val="50000"/>
                      </a:schemeClr>
                    </a:solidFill>
                    <a:latin typeface="Avenir Book" charset="0"/>
                    <a:ea typeface="Avenir Book" charset="0"/>
                    <a:cs typeface="Avenir Book" charset="0"/>
                  </a:rPr>
                  <a:t>Tweet Receiver</a:t>
                </a:r>
                <a:endParaRPr lang="en-US" sz="153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9854" y="4169167"/>
              <a:ext cx="1240706" cy="1240706"/>
            </a:xfrm>
            <a:prstGeom prst="rect">
              <a:avLst/>
            </a:prstGeom>
          </p:spPr>
        </p:pic>
      </p:grpSp>
      <p:cxnSp>
        <p:nvCxnSpPr>
          <p:cNvPr id="8" name="Straight Arrow Connector 7"/>
          <p:cNvCxnSpPr>
            <a:stCxn id="81" idx="2"/>
            <a:endCxn id="76" idx="6"/>
          </p:cNvCxnSpPr>
          <p:nvPr/>
        </p:nvCxnSpPr>
        <p:spPr>
          <a:xfrm flipH="1" flipV="1">
            <a:off x="7754292" y="4355592"/>
            <a:ext cx="5491307" cy="2281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2976827" y="6069451"/>
            <a:ext cx="1817635" cy="1550549"/>
            <a:chOff x="9948562" y="4169167"/>
            <a:chExt cx="1817635" cy="1550549"/>
          </a:xfrm>
        </p:grpSpPr>
        <p:grpSp>
          <p:nvGrpSpPr>
            <p:cNvPr id="87" name="Group 86"/>
            <p:cNvGrpSpPr/>
            <p:nvPr/>
          </p:nvGrpSpPr>
          <p:grpSpPr>
            <a:xfrm>
              <a:off x="9948562" y="4187106"/>
              <a:ext cx="1817635" cy="1532610"/>
              <a:chOff x="55563" y="785817"/>
              <a:chExt cx="1069197" cy="90153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27092" y="785817"/>
                <a:ext cx="731520" cy="73152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204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5563" y="1494539"/>
                <a:ext cx="1069197" cy="192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1020"/>
                  </a:spcAft>
                </a:pPr>
                <a:r>
                  <a:rPr lang="en-US" sz="1530" dirty="0" err="1" smtClean="0">
                    <a:solidFill>
                      <a:schemeClr val="bg1">
                        <a:lumMod val="50000"/>
                      </a:schemeClr>
                    </a:solidFill>
                    <a:latin typeface="Avenir Book" charset="0"/>
                    <a:ea typeface="Avenir Book" charset="0"/>
                    <a:cs typeface="Avenir Book" charset="0"/>
                  </a:rPr>
                  <a:t>Chatbot</a:t>
                </a:r>
                <a:r>
                  <a:rPr lang="en-US" sz="1530" dirty="0" smtClean="0">
                    <a:solidFill>
                      <a:schemeClr val="bg1">
                        <a:lumMod val="50000"/>
                      </a:schemeClr>
                    </a:solidFill>
                    <a:latin typeface="Avenir Book" charset="0"/>
                    <a:ea typeface="Avenir Book" charset="0"/>
                    <a:cs typeface="Avenir Book" charset="0"/>
                  </a:rPr>
                  <a:t> Receiver</a:t>
                </a:r>
                <a:endParaRPr lang="en-US" sz="1530" dirty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9854" y="4169167"/>
              <a:ext cx="1240706" cy="1240706"/>
            </a:xfrm>
            <a:prstGeom prst="rect">
              <a:avLst/>
            </a:prstGeom>
          </p:spPr>
        </p:pic>
      </p:grpSp>
      <p:cxnSp>
        <p:nvCxnSpPr>
          <p:cNvPr id="13" name="Elbow Connector 12"/>
          <p:cNvCxnSpPr>
            <a:stCxn id="96" idx="2"/>
            <a:endCxn id="76" idx="4"/>
          </p:cNvCxnSpPr>
          <p:nvPr/>
        </p:nvCxnSpPr>
        <p:spPr>
          <a:xfrm rot="10800000">
            <a:off x="7132501" y="4977385"/>
            <a:ext cx="3161009" cy="1714955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580180" y="6070547"/>
            <a:ext cx="2840420" cy="1549453"/>
            <a:chOff x="5427040" y="2922957"/>
            <a:chExt cx="1670835" cy="911443"/>
          </a:xfrm>
        </p:grpSpPr>
        <p:sp>
          <p:nvSpPr>
            <p:cNvPr id="94" name="TextBox 93"/>
            <p:cNvSpPr txBox="1"/>
            <p:nvPr/>
          </p:nvSpPr>
          <p:spPr>
            <a:xfrm>
              <a:off x="5427040" y="3641587"/>
              <a:ext cx="1670835" cy="192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30" dirty="0" smtClean="0">
                  <a:solidFill>
                    <a:schemeClr val="bg1">
                      <a:lumMod val="50000"/>
                    </a:schemeClr>
                  </a:solidFill>
                  <a:latin typeface="Avenir Book" charset="0"/>
                  <a:ea typeface="Avenir Book" charset="0"/>
                  <a:cs typeface="Avenir Book" charset="0"/>
                </a:rPr>
                <a:t>Conversation API</a:t>
              </a:r>
              <a:endParaRPr lang="en-US" sz="1530" dirty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846645" y="2922957"/>
              <a:ext cx="731520" cy="731520"/>
              <a:chOff x="2107073" y="3129272"/>
              <a:chExt cx="731520" cy="73152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2107073" y="3129272"/>
                <a:ext cx="731520" cy="731520"/>
              </a:xfrm>
              <a:prstGeom prst="ellipse">
                <a:avLst/>
              </a:prstGeom>
              <a:solidFill>
                <a:srgbClr val="BA8FF7"/>
              </a:solidFill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US" sz="2040" dirty="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6500" y="3278946"/>
                <a:ext cx="472665" cy="440438"/>
              </a:xfrm>
              <a:prstGeom prst="rect">
                <a:avLst/>
              </a:prstGeom>
            </p:spPr>
          </p:pic>
        </p:grpSp>
      </p:grpSp>
      <p:cxnSp>
        <p:nvCxnSpPr>
          <p:cNvPr id="33" name="Straight Arrow Connector 32"/>
          <p:cNvCxnSpPr>
            <a:stCxn id="89" idx="2"/>
            <a:endCxn id="96" idx="6"/>
          </p:cNvCxnSpPr>
          <p:nvPr/>
        </p:nvCxnSpPr>
        <p:spPr>
          <a:xfrm flipH="1" flipV="1">
            <a:off x="11537093" y="6692339"/>
            <a:ext cx="1731333" cy="1684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TSON CORE DESIGN DECK - COLOR SCHEME">
      <a:dk1>
        <a:srgbClr val="404040"/>
      </a:dk1>
      <a:lt1>
        <a:srgbClr val="FFFFFF"/>
      </a:lt1>
      <a:dk2>
        <a:srgbClr val="002133"/>
      </a:dk2>
      <a:lt2>
        <a:srgbClr val="E5E5E5"/>
      </a:lt2>
      <a:accent1>
        <a:srgbClr val="FFFFFF"/>
      </a:accent1>
      <a:accent2>
        <a:srgbClr val="6BC72B"/>
      </a:accent2>
      <a:accent3>
        <a:srgbClr val="0AA8FF"/>
      </a:accent3>
      <a:accent4>
        <a:srgbClr val="003756"/>
      </a:accent4>
      <a:accent5>
        <a:srgbClr val="FFC000"/>
      </a:accent5>
      <a:accent6>
        <a:srgbClr val="7030A0"/>
      </a:accent6>
      <a:hlink>
        <a:srgbClr val="00B040"/>
      </a:hlink>
      <a:folHlink>
        <a:srgbClr val="004069"/>
      </a:folHlink>
    </a:clrScheme>
    <a:fontScheme name="Value Map A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46163</TotalTime>
  <Words>61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 Book</vt:lpstr>
      <vt:lpstr>Calibri</vt:lpstr>
      <vt:lpstr>Calibri Light</vt:lpstr>
      <vt:lpstr>Helvetica</vt:lpstr>
      <vt:lpstr>Arial</vt:lpstr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DiVA - Insurance Industry Offering</dc:title>
  <dc:creator>Brian Roumpz</dc:creator>
  <cp:lastModifiedBy>WERNER VANZYL</cp:lastModifiedBy>
  <cp:revision>916</cp:revision>
  <dcterms:created xsi:type="dcterms:W3CDTF">2015-11-20T00:50:08Z</dcterms:created>
  <dcterms:modified xsi:type="dcterms:W3CDTF">2017-06-20T13:49:40Z</dcterms:modified>
</cp:coreProperties>
</file>