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C06C5F-FCF2-4033-8B23-29829649B06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5B7F47-42FD-43C2-B356-0C880ACB15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458200" cy="180020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 smtClean="0"/>
              <a:t>SNA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Final </a:t>
            </a:r>
            <a:r>
              <a:rPr lang="en-US" altLang="zh-TW" sz="4000" dirty="0"/>
              <a:t>Project </a:t>
            </a:r>
            <a:r>
              <a:rPr lang="en-US" altLang="zh-TW" sz="4000" dirty="0" smtClean="0"/>
              <a:t>Checkpoints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r>
              <a:rPr lang="en-US" altLang="zh-TW" sz="4000" dirty="0" smtClean="0"/>
              <a:t>APP NAME</a:t>
            </a:r>
            <a:r>
              <a:rPr lang="zh-TW" altLang="en-US" sz="4000" dirty="0" smtClean="0"/>
              <a:t>：</a:t>
            </a:r>
            <a:r>
              <a:rPr lang="en-US" altLang="zh-TW" sz="4000" dirty="0" smtClean="0"/>
              <a:t>HSNP</a:t>
            </a:r>
            <a:br>
              <a:rPr lang="en-US" altLang="zh-TW" sz="4000" dirty="0" smtClean="0"/>
            </a:br>
            <a:r>
              <a:rPr lang="en-US" altLang="zh-TW" sz="3200" dirty="0" smtClean="0"/>
              <a:t>(High school No Problem)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356992"/>
            <a:ext cx="8458200" cy="201622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 smtClean="0"/>
              <a:t>資科四 鄭</a:t>
            </a:r>
            <a:r>
              <a:rPr lang="zh-TW" altLang="en-US" dirty="0"/>
              <a:t>緒</a:t>
            </a:r>
            <a:r>
              <a:rPr lang="zh-TW" altLang="en-US" dirty="0" smtClean="0"/>
              <a:t>辰 </a:t>
            </a:r>
            <a:r>
              <a:rPr lang="en-US" altLang="zh-TW" dirty="0" smtClean="0"/>
              <a:t>102703023</a:t>
            </a:r>
          </a:p>
          <a:p>
            <a:pPr algn="ctr"/>
            <a:r>
              <a:rPr lang="zh-TW" altLang="en-US" dirty="0"/>
              <a:t>資科</a:t>
            </a:r>
            <a:r>
              <a:rPr lang="zh-TW" altLang="en-US" dirty="0" smtClean="0"/>
              <a:t>四 洪</a:t>
            </a:r>
            <a:r>
              <a:rPr lang="zh-TW" altLang="en-US" dirty="0"/>
              <a:t>行</a:t>
            </a:r>
            <a:r>
              <a:rPr lang="zh-TW" altLang="en-US" dirty="0" smtClean="0"/>
              <a:t>易 </a:t>
            </a:r>
            <a:r>
              <a:rPr lang="en-US" altLang="zh-TW" dirty="0" smtClean="0"/>
              <a:t>102703005</a:t>
            </a:r>
          </a:p>
          <a:p>
            <a:pPr algn="ctr"/>
            <a:r>
              <a:rPr lang="zh-TW" altLang="en-US" dirty="0" smtClean="0"/>
              <a:t>資科三 朱家佐 </a:t>
            </a:r>
            <a:r>
              <a:rPr lang="en-US" altLang="zh-TW" dirty="0" smtClean="0"/>
              <a:t>103703041</a:t>
            </a:r>
          </a:p>
          <a:p>
            <a:pPr algn="ctr"/>
            <a:r>
              <a:rPr lang="zh-TW" altLang="en-US" dirty="0"/>
              <a:t>資科</a:t>
            </a:r>
            <a:r>
              <a:rPr lang="zh-TW" altLang="en-US" dirty="0" smtClean="0"/>
              <a:t>三 王</a:t>
            </a:r>
            <a:r>
              <a:rPr lang="zh-TW" altLang="en-US" dirty="0"/>
              <a:t>暐</a:t>
            </a:r>
            <a:r>
              <a:rPr lang="zh-TW" altLang="en-US" dirty="0" smtClean="0"/>
              <a:t>嵂 </a:t>
            </a:r>
            <a:r>
              <a:rPr lang="en-US" altLang="zh-TW" dirty="0" smtClean="0"/>
              <a:t>103703048</a:t>
            </a:r>
          </a:p>
          <a:p>
            <a:pPr algn="ctr"/>
            <a:r>
              <a:rPr lang="zh-TW" altLang="en-US" dirty="0"/>
              <a:t>資科</a:t>
            </a:r>
            <a:r>
              <a:rPr lang="zh-TW" altLang="en-US" dirty="0" smtClean="0"/>
              <a:t>三 黎</a:t>
            </a:r>
            <a:r>
              <a:rPr lang="zh-TW" altLang="en-US" dirty="0"/>
              <a:t>濟</a:t>
            </a:r>
            <a:r>
              <a:rPr lang="zh-TW" altLang="en-US" dirty="0" smtClean="0"/>
              <a:t>毅 </a:t>
            </a:r>
            <a:r>
              <a:rPr lang="en-US" altLang="zh-TW" dirty="0" smtClean="0"/>
              <a:t>103703005</a:t>
            </a:r>
          </a:p>
          <a:p>
            <a:pPr algn="ctr"/>
            <a:r>
              <a:rPr lang="zh-TW" altLang="en-US" dirty="0"/>
              <a:t>資科</a:t>
            </a:r>
            <a:r>
              <a:rPr lang="zh-TW" altLang="en-US" dirty="0" smtClean="0"/>
              <a:t>三 陳弘弦</a:t>
            </a:r>
            <a:r>
              <a:rPr lang="zh-TW" altLang="en-US" dirty="0"/>
              <a:t> </a:t>
            </a:r>
            <a:r>
              <a:rPr lang="en-US" altLang="zh-TW" dirty="0" smtClean="0"/>
              <a:t>103703045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9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HSNP</a:t>
            </a:r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解題需求是高中生的常態</a:t>
            </a:r>
            <a:endParaRPr lang="en-US" altLang="zh-TW" dirty="0" smtClean="0"/>
          </a:p>
          <a:p>
            <a:r>
              <a:rPr lang="zh-TW" altLang="en-US" dirty="0" smtClean="0"/>
              <a:t>尋求補習管道費用昂貴</a:t>
            </a:r>
            <a:endParaRPr lang="en-US" altLang="zh-TW" dirty="0" smtClean="0"/>
          </a:p>
          <a:p>
            <a:r>
              <a:rPr lang="zh-TW" altLang="en-US" dirty="0" smtClean="0"/>
              <a:t>促進學生學術交流、自主學習</a:t>
            </a:r>
            <a:endParaRPr lang="en-US" altLang="zh-TW" dirty="0" smtClean="0"/>
          </a:p>
          <a:p>
            <a:r>
              <a:rPr lang="zh-TW" altLang="en-US" dirty="0"/>
              <a:t>非面對面</a:t>
            </a:r>
            <a:r>
              <a:rPr lang="zh-TW" altLang="en-US" dirty="0" smtClean="0"/>
              <a:t>發問，改善學生不敢勇於發問</a:t>
            </a:r>
            <a:endParaRPr lang="en-US" altLang="zh-TW" dirty="0" smtClean="0"/>
          </a:p>
          <a:p>
            <a:r>
              <a:rPr lang="zh-TW" altLang="en-US" dirty="0" smtClean="0"/>
              <a:t>較能即時解決問題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HSNP 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帳號註冊系統</a:t>
            </a:r>
            <a:endParaRPr lang="en-US" altLang="zh-TW" dirty="0" smtClean="0"/>
          </a:p>
          <a:p>
            <a:r>
              <a:rPr lang="zh-TW" altLang="en-US" dirty="0"/>
              <a:t>個人資料</a:t>
            </a:r>
            <a:r>
              <a:rPr lang="zh-TW" altLang="en-US" dirty="0" smtClean="0"/>
              <a:t>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高中年級、擅長科目、筆記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科目討論區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國、英、數</a:t>
            </a:r>
            <a:r>
              <a:rPr lang="en-US" altLang="zh-TW" dirty="0" smtClean="0"/>
              <a:t>…)</a:t>
            </a:r>
          </a:p>
          <a:p>
            <a:r>
              <a:rPr lang="zh-TW" altLang="en-US" dirty="0" smtClean="0"/>
              <a:t>獎勵機制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發問者給予解題者評價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5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the possible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Difficulty</a:t>
            </a:r>
          </a:p>
          <a:p>
            <a:r>
              <a:rPr lang="zh-TW" altLang="en-US" dirty="0" smtClean="0"/>
              <a:t>補習班利用平台作為宣傳廣告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營業用途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The Possible Solution</a:t>
            </a:r>
          </a:p>
          <a:p>
            <a:r>
              <a:rPr lang="zh-TW" altLang="en-US" dirty="0" smtClean="0"/>
              <a:t>發文敏感詞篩選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收錄所有補習班名稱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開設模擬考題區，給予補習班業者廣告用途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the possible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Difficulty</a:t>
            </a:r>
          </a:p>
          <a:p>
            <a:r>
              <a:rPr lang="zh-TW" altLang="en-US" dirty="0" smtClean="0"/>
              <a:t>學生濫用尋求幫助</a:t>
            </a:r>
            <a:r>
              <a:rPr lang="en-US" altLang="zh-TW" dirty="0" smtClean="0"/>
              <a:t>(</a:t>
            </a:r>
            <a:r>
              <a:rPr lang="zh-TW" altLang="en-US" dirty="0" smtClean="0"/>
              <a:t>將整張考卷複製貼上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Possible Solution</a:t>
            </a:r>
          </a:p>
          <a:p>
            <a:r>
              <a:rPr lang="zh-TW" altLang="en-US" dirty="0"/>
              <a:t>限制問題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zh-TW" altLang="en-US" dirty="0" smtClean="0"/>
              <a:t>檢舉機制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720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https://github.com/ed0033w/hsnp.git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5435077" cy="42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808"/>
            <a:ext cx="9156868" cy="5462192"/>
          </a:xfrm>
        </p:spPr>
      </p:pic>
    </p:spTree>
    <p:extLst>
      <p:ext uri="{BB962C8B-B14F-4D97-AF65-F5344CB8AC3E}">
        <p14:creationId xmlns:p14="http://schemas.microsoft.com/office/powerpoint/2010/main" val="77228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418"/>
            <a:ext cx="9144000" cy="5166582"/>
          </a:xfrm>
        </p:spPr>
      </p:pic>
    </p:spTree>
    <p:extLst>
      <p:ext uri="{BB962C8B-B14F-4D97-AF65-F5344CB8AC3E}">
        <p14:creationId xmlns:p14="http://schemas.microsoft.com/office/powerpoint/2010/main" val="40178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問題發問與解答頁面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9" y="1700808"/>
            <a:ext cx="9181836" cy="5157192"/>
          </a:xfrm>
        </p:spPr>
      </p:pic>
    </p:spTree>
    <p:extLst>
      <p:ext uri="{BB962C8B-B14F-4D97-AF65-F5344CB8AC3E}">
        <p14:creationId xmlns:p14="http://schemas.microsoft.com/office/powerpoint/2010/main" val="157444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</TotalTime>
  <Words>196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Franklin Gothic Book</vt:lpstr>
      <vt:lpstr>Franklin Gothic Medium</vt:lpstr>
      <vt:lpstr>Wingdings 2</vt:lpstr>
      <vt:lpstr>旅程</vt:lpstr>
      <vt:lpstr>SNA Final Project Checkpoints 1 APP NAME：HSNP (High school No Problem)</vt:lpstr>
      <vt:lpstr>HSNP製作動機</vt:lpstr>
      <vt:lpstr>HSNP IDEAS</vt:lpstr>
      <vt:lpstr>Difficulties &amp; the possible solutions</vt:lpstr>
      <vt:lpstr>Difficulties &amp; the possible solutions</vt:lpstr>
      <vt:lpstr>Github</vt:lpstr>
      <vt:lpstr>首頁</vt:lpstr>
      <vt:lpstr>個人頁面</vt:lpstr>
      <vt:lpstr>問題發問與解答頁面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Roger</dc:creator>
  <cp:lastModifiedBy>Admin</cp:lastModifiedBy>
  <cp:revision>51</cp:revision>
  <dcterms:created xsi:type="dcterms:W3CDTF">2017-05-06T15:26:48Z</dcterms:created>
  <dcterms:modified xsi:type="dcterms:W3CDTF">2017-05-10T13:48:55Z</dcterms:modified>
</cp:coreProperties>
</file>