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21"/>
  </p:notesMasterIdLst>
  <p:sldIdLst>
    <p:sldId id="256" r:id="rId3"/>
    <p:sldId id="267" r:id="rId4"/>
    <p:sldId id="257" r:id="rId5"/>
    <p:sldId id="268" r:id="rId6"/>
    <p:sldId id="269" r:id="rId7"/>
    <p:sldId id="270" r:id="rId8"/>
    <p:sldId id="271" r:id="rId9"/>
    <p:sldId id="272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2" r:id="rId18"/>
    <p:sldId id="281" r:id="rId19"/>
    <p:sldId id="266" r:id="rId20"/>
  </p:sldIdLst>
  <p:sldSz cx="9144000" cy="6858000" type="screen4x3"/>
  <p:notesSz cx="7315200" cy="96012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3072" autoAdjust="0"/>
  </p:normalViewPr>
  <p:slideViewPr>
    <p:cSldViewPr>
      <p:cViewPr varScale="1">
        <p:scale>
          <a:sx n="110" d="100"/>
          <a:sy n="110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latinLnBrk="0">
              <a:defRPr lang="pt-BR" sz="1300"/>
            </a:lvl1pPr>
          </a:lstStyle>
          <a:p>
            <a:endParaRPr lang="pt-BR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latinLnBrk="0">
              <a:defRPr lang="pt-BR" sz="1300"/>
            </a:lvl1pPr>
          </a:lstStyle>
          <a:p>
            <a:fld id="{2447E72A-D913-4DC2-9E0A-E520CE8FCC86}" type="datetimeFigureOut">
              <a:rPr lang="pt-BR"/>
              <a:pPr/>
              <a:t>20/05/2016</a:t>
            </a:fld>
            <a:endParaRPr lang="pt-BR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latinLnBrk="0">
              <a:defRPr lang="pt-BR" sz="1300"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latinLnBrk="0">
              <a:defRPr lang="pt-BR" sz="1300"/>
            </a:lvl1pPr>
          </a:lstStyle>
          <a:p>
            <a:fld id="{A5D78FC6-CE17-4259-A63C-DDFC12E048FC}" type="slidenum">
              <a:rPr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801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369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740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477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4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11" Type="http://schemas.openxmlformats.org/officeDocument/2006/relationships/image" Target="../media/image10.jpeg"/><Relationship Id="rId5" Type="http://schemas.openxmlformats.org/officeDocument/2006/relationships/image" Target="../media/image5.jpeg"/><Relationship Id="rId10" Type="http://schemas.openxmlformats.org/officeDocument/2006/relationships/image" Target="../media/image9.jpeg"/><Relationship Id="rId4" Type="http://schemas.microsoft.com/office/2007/relationships/hdphoto" Target="../media/hdphoto1.wdp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o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pt-BR" cap="all" baseline="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pt-BR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 latinLnBrk="0">
              <a:defRPr lang="pt-BR"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pt-BR"/>
              <a:pPr algn="ctr"/>
              <a:t>20/05/2016 18:44</a:t>
            </a:fld>
            <a:endParaRPr lang="pt-BR" sz="2000">
              <a:solidFill>
                <a:srgbClr val="FFFFFF"/>
              </a:solidFill>
            </a:endParaRPr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 latinLnBrk="0">
              <a:defRPr lang="pt-BR">
                <a:solidFill>
                  <a:schemeClr val="tx2"/>
                </a:solidFill>
              </a:defRPr>
            </a:lvl1pPr>
          </a:lstStyle>
          <a:p>
            <a:pPr algn="r"/>
            <a:endParaRPr lang="pt-BR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latinLnBrk="0">
              <a:defRPr lang="pt-BR"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/>
              <a:pPr/>
              <a:t>‹nº›</a:t>
            </a:fld>
            <a:endParaRPr lang="pt-BR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pt-BR">
                <a:solidFill>
                  <a:schemeClr val="tx2"/>
                </a:solidFill>
              </a:rPr>
              <a:pPr/>
              <a:t>20/05/2016 18:44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pt-BR" sz="1200">
                <a:solidFill>
                  <a:schemeClr val="tx2"/>
                </a:solidFill>
              </a:rPr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pt-BR">
                <a:solidFill>
                  <a:schemeClr val="tx2"/>
                </a:solidFill>
              </a:rPr>
              <a:pPr/>
              <a:t>20/05/2016 18:44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pt-BR" sz="1200">
                <a:solidFill>
                  <a:schemeClr val="tx2"/>
                </a:solidFill>
              </a:rPr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279832" cy="9906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pt-BR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pt-BR">
              <a:solidFill>
                <a:srgbClr val="FFFFFF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79832" cy="485313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2567"/>
            <a:ext cx="611560" cy="3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 userDrawn="1"/>
        </p:nvSpPr>
        <p:spPr>
          <a:xfrm>
            <a:off x="628006" y="6597352"/>
            <a:ext cx="67523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dirty="0" smtClean="0"/>
              <a:t>Sistemas de Informação – </a:t>
            </a:r>
            <a:r>
              <a:rPr lang="pt-BR" sz="1000" dirty="0" err="1" smtClean="0"/>
              <a:t>Uninorte</a:t>
            </a:r>
            <a:r>
              <a:rPr lang="pt-BR" sz="1000" dirty="0" smtClean="0"/>
              <a:t> – SASI2014 – Minicurso Python</a:t>
            </a:r>
            <a:endParaRPr lang="pt-BR" sz="1000" dirty="0"/>
          </a:p>
        </p:txBody>
      </p:sp>
      <p:pic>
        <p:nvPicPr>
          <p:cNvPr id="1026" name="Picture 2" descr="http://img1.olhardigital.uol.com.br/area_logada/imagem.php?id=409955"/>
          <p:cNvPicPr>
            <a:picLocks noChangeAspect="1" noChangeArrowheads="1"/>
          </p:cNvPicPr>
          <p:nvPr userDrawn="1"/>
        </p:nvPicPr>
        <p:blipFill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92" y="6501169"/>
            <a:ext cx="541423" cy="35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 userDrawn="1"/>
        </p:nvSpPr>
        <p:spPr>
          <a:xfrm>
            <a:off x="7054150" y="6597352"/>
            <a:ext cx="1838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smtClean="0"/>
              <a:t>Professor: Edkallenn Lima</a:t>
            </a:r>
            <a:endParaRPr lang="pt-BR" sz="1000"/>
          </a:p>
        </p:txBody>
      </p:sp>
      <p:pic>
        <p:nvPicPr>
          <p:cNvPr id="1028" name="Picture 4" descr="http://4.bp.blogspot.com/_8cYwjCokTmg/Sa3zhD7UkZI/AAAAAAAAADY/aKqF5ASrD54/s320/untitled.bmp"/>
          <p:cNvPicPr>
            <a:picLocks noChangeAspect="1" noChangeArrowheads="1"/>
          </p:cNvPicPr>
          <p:nvPr userDrawn="1"/>
        </p:nvPicPr>
        <p:blipFill>
          <a:blip r:embed="rId5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  <a14:imgEffect>
                      <a14:colorTemperature colorTemp="53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6" y="5963522"/>
            <a:ext cx="540349" cy="54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omundodaprogramacao.com/wp-content/uploads/2010/01/script.jpg"/>
          <p:cNvPicPr>
            <a:picLocks noChangeAspect="1" noChangeArrowheads="1"/>
          </p:cNvPicPr>
          <p:nvPr userDrawn="1"/>
        </p:nvPicPr>
        <p:blipFill>
          <a:blip r:embed="rId7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5433687"/>
            <a:ext cx="544244" cy="4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2.bp.blogspot.com/-h0ZMOke1DOM/Thuld82dlnI/AAAAAAAAAZ4/J_XrTbD6kOk/s1600/StringRuby.png"/>
          <p:cNvPicPr>
            <a:picLocks noChangeAspect="1" noChangeArrowheads="1"/>
          </p:cNvPicPr>
          <p:nvPr userDrawn="1"/>
        </p:nvPicPr>
        <p:blipFill>
          <a:blip r:embed="rId8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523363"/>
            <a:ext cx="542813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3.bp.blogspot.com/_ofMdY3_XPW8/S_winOwotdI/AAAAAAAAAPI/FXE6xr6Of5w/s320/untitled+%281%29.jpg"/>
          <p:cNvPicPr>
            <a:picLocks noChangeAspect="1" noChangeArrowheads="1"/>
          </p:cNvPicPr>
          <p:nvPr userDrawn="1"/>
        </p:nvPicPr>
        <p:blipFill>
          <a:blip r:embed="rId9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455" y="3976664"/>
            <a:ext cx="546699" cy="54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phandroid.com/wp-content/uploads/2010/08/Java.jpg"/>
          <p:cNvPicPr>
            <a:picLocks noChangeAspect="1" noChangeArrowheads="1"/>
          </p:cNvPicPr>
          <p:nvPr userDrawn="1"/>
        </p:nvPicPr>
        <p:blipFill>
          <a:blip r:embed="rId10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455" y="3413300"/>
            <a:ext cx="546699" cy="54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1.bp.blogspot.com/_0G8ob1ZGClA/TUwM5RfF7mI/AAAAAAAAAgI/CYdVimwHYmQ/s400/html.jpg"/>
          <p:cNvPicPr>
            <a:picLocks noChangeAspect="1" noChangeArrowheads="1"/>
          </p:cNvPicPr>
          <p:nvPr userDrawn="1"/>
        </p:nvPicPr>
        <p:blipFill>
          <a:blip r:embed="rId11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454" y="2962433"/>
            <a:ext cx="545069" cy="40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becalebe.com/be-content/uploads/systems_programming.jpg"/>
          <p:cNvPicPr>
            <a:picLocks noChangeAspect="1" noChangeArrowheads="1"/>
          </p:cNvPicPr>
          <p:nvPr userDrawn="1"/>
        </p:nvPicPr>
        <p:blipFill>
          <a:blip r:embed="rId1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453" y="2551589"/>
            <a:ext cx="545068" cy="40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1.bp.blogspot.com/-zc7XmgkkmCg/T6t_UiT96uI/AAAAAAAAAbE/dPXXykF9oec/s1600/logica.jpg"/>
          <p:cNvPicPr>
            <a:picLocks noChangeAspect="1" noChangeArrowheads="1"/>
          </p:cNvPicPr>
          <p:nvPr userDrawn="1"/>
        </p:nvPicPr>
        <p:blipFill>
          <a:blip r:embed="rId1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784" y="1901974"/>
            <a:ext cx="535932" cy="64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www.programadorfeirense.com.br/blog/wp-content/uploads/2012/10/linguagens.jpg"/>
          <p:cNvPicPr>
            <a:picLocks noChangeAspect="1" noChangeArrowheads="1"/>
          </p:cNvPicPr>
          <p:nvPr userDrawn="1"/>
        </p:nvPicPr>
        <p:blipFill>
          <a:blip r:embed="rId14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7" y="1564820"/>
            <a:ext cx="530252" cy="32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e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latinLnBrk="0">
              <a:buNone/>
              <a:defRPr lang="pt-BR" sz="2800">
                <a:solidFill>
                  <a:schemeClr val="tx2"/>
                </a:solidFill>
              </a:defRPr>
            </a:lvl1pPr>
            <a:lvl2pPr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 latinLnBrk="0">
              <a:buNone/>
              <a:defRPr lang="pt-BR" sz="4400" b="0" cap="none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pt-BR"/>
              <a:pPr/>
              <a:t>20/05/2016 18:44</a:t>
            </a:fld>
            <a:endParaRPr lang="pt-BR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 latinLnBrk="0">
              <a:defRPr lang="pt-BR"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/>
              <a:pPr algn="ctr"/>
              <a:t>‹nº›</a:t>
            </a:fld>
            <a:endParaRPr lang="pt-BR" sz="2400">
              <a:solidFill>
                <a:srgbClr val="FFFFFF"/>
              </a:solidFill>
            </a:endParaRPr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pt-BR"/>
              <a:pPr/>
              <a:t>20/05/2016 18:44</a:t>
            </a:fld>
            <a:endParaRPr lang="pt-BR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/>
              <a:pPr algn="ctr"/>
              <a:t>‹nº›</a:t>
            </a:fld>
            <a:endParaRPr lang="pt-BR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 latinLnBrk="0">
              <a:defRPr lang="pt-BR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pt-BR"/>
              <a:pPr/>
              <a:t>20/05/2016 18:44</a:t>
            </a:fld>
            <a:endParaRPr lang="pt-BR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/>
              <a:pPr algn="ctr"/>
              <a:t>‹nº›</a:t>
            </a:fld>
            <a:endParaRPr lang="pt-BR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pt-BR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pt-BR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pt-BR"/>
              <a:pPr/>
              <a:t>20/05/2016 18:44</a:t>
            </a:fld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pt-BR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pt-B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pt-BR"/>
              <a:pPr/>
              <a:t>20/05/2016 18:44</a:t>
            </a:fld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pt-BR"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pt-B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 latinLnBrk="0">
              <a:buNone/>
              <a:defRPr lang="pt-BR" sz="4400" b="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pt-BR"/>
              <a:pPr/>
              <a:t>20/05/2016 18:44</a:t>
            </a:fld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pt-BR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pt-BR">
              <a:solidFill>
                <a:srgbClr val="FFFFFF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pt-BR" sz="1800"/>
            </a:lvl1pPr>
            <a:lvl2pPr>
              <a:buNone/>
              <a:defRPr lang="pt-BR" sz="1200"/>
            </a:lvl2pPr>
            <a:lvl3pPr>
              <a:buNone/>
              <a:defRPr lang="pt-BR" sz="1000"/>
            </a:lvl3pPr>
            <a:lvl4pPr>
              <a:buNone/>
              <a:defRPr lang="pt-BR" sz="900"/>
            </a:lvl4pPr>
            <a:lvl5pPr>
              <a:buNone/>
              <a:defRPr lang="pt-BR"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pt-BR" sz="1700"/>
            </a:lvl1pPr>
            <a:lvl2pPr>
              <a:buFontTx/>
              <a:buNone/>
              <a:defRPr lang="pt-BR" sz="1200"/>
            </a:lvl2pPr>
            <a:lvl3pPr>
              <a:buFontTx/>
              <a:buNone/>
              <a:defRPr lang="pt-BR" sz="1000"/>
            </a:lvl3pPr>
            <a:lvl4pPr>
              <a:buFontTx/>
              <a:buNone/>
              <a:defRPr lang="pt-BR" sz="900"/>
            </a:lvl4pPr>
            <a:lvl5pPr>
              <a:buFontTx/>
              <a:buNone/>
              <a:defRPr lang="pt-BR"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 latinLnBrk="0">
              <a:buNone/>
              <a:defRPr lang="pt-BR" sz="28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pt-BR"/>
              <a:pPr/>
              <a:t>20/05/2016 18:44</a:t>
            </a:fld>
            <a:endParaRPr lang="pt-BR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 latinLnBrk="0">
              <a:defRPr lang="pt-BR" sz="2800"/>
            </a:lvl1pPr>
          </a:lstStyle>
          <a:p>
            <a:pPr algn="ctr"/>
            <a:fld id="{1AD93096-5B34-4342-9326-69289CEAE4C2}" type="slidenum">
              <a:rPr/>
              <a:pPr algn="ctr"/>
              <a:t>‹nº›</a:t>
            </a:fld>
            <a:endParaRPr lang="pt-BR" sz="280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 latinLnBrk="0">
              <a:buNone/>
              <a:defRPr lang="pt-BR" sz="3200"/>
            </a:lvl1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  <a:p>
            <a:pPr lvl="5"/>
            <a:r>
              <a:rPr lang="pt-BR"/>
              <a:t>Sexto nível</a:t>
            </a:r>
          </a:p>
          <a:p>
            <a:pPr lvl="6"/>
            <a:r>
              <a:rPr lang="pt-BR"/>
              <a:t>Sétimo nível</a:t>
            </a:r>
          </a:p>
          <a:p>
            <a:pPr lvl="7"/>
            <a:r>
              <a:rPr lang="pt-BR"/>
              <a:t>Oitavo nível</a:t>
            </a:r>
          </a:p>
          <a:p>
            <a:pPr lvl="8"/>
            <a:r>
              <a:rPr lang="pt-BR"/>
              <a:t>Nono nível</a:t>
            </a:r>
          </a:p>
        </p:txBody>
      </p:sp>
      <p:sp>
        <p:nvSpPr>
          <p:cNvPr id="14" name="Rectangl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latinLnBrk="0">
              <a:defRPr lang="pt-BR"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pt-BR">
                <a:solidFill>
                  <a:schemeClr val="tx2"/>
                </a:solidFill>
              </a:rPr>
              <a:pPr/>
              <a:t>20/05/2016 18:44</a:t>
            </a:fld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latinLnBrk="0">
              <a:defRPr lang="pt-BR" sz="1400">
                <a:solidFill>
                  <a:schemeClr val="tx2"/>
                </a:solidFill>
              </a:defRPr>
            </a:lvl1pPr>
          </a:lstStyle>
          <a:p>
            <a:pPr algn="r"/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latinLnBrk="0">
              <a:defRPr lang="pt-BR"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pt-BR" sz="1200">
                <a:solidFill>
                  <a:schemeClr val="tx2"/>
                </a:solidFill>
              </a:rPr>
              <a:pPr algn="ctr"/>
              <a:t>‹nº›</a:t>
            </a:fld>
            <a:endParaRPr lang="pt-BR" sz="1400" b="1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lang="pt-BR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lang="pt-B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755576" y="1844824"/>
            <a:ext cx="8083624" cy="4022576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E57C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Minicurso </a:t>
            </a:r>
            <a:r>
              <a:rPr lang="pt-BR" sz="3600" dirty="0" err="1">
                <a:solidFill>
                  <a:srgbClr val="E57C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python</a:t>
            </a:r>
            <a:r>
              <a:rPr lang="pt-BR" sz="3600" dirty="0">
                <a:solidFill>
                  <a:srgbClr val="E57C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pt-BR" sz="3600" dirty="0" smtClean="0">
                <a:solidFill>
                  <a:srgbClr val="E57C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– </a:t>
            </a:r>
            <a:r>
              <a:rPr lang="pt-BR" sz="3600" dirty="0" err="1" smtClean="0">
                <a:solidFill>
                  <a:srgbClr val="E57C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sasi</a:t>
            </a:r>
            <a:r>
              <a:rPr lang="pt-BR" sz="3600" dirty="0" smtClean="0">
                <a:solidFill>
                  <a:srgbClr val="E57C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- 2014 </a:t>
            </a:r>
            <a:r>
              <a:rPr lang="pt-BR" sz="2800" dirty="0">
                <a:solidFill>
                  <a:srgbClr val="E57C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/>
            </a:r>
            <a:br>
              <a:rPr lang="pt-BR" sz="2800" dirty="0">
                <a:solidFill>
                  <a:srgbClr val="E57C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pt-BR" sz="3600" dirty="0" smtClean="0">
                <a:solidFill>
                  <a:srgbClr val="E57C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/>
            </a:r>
            <a:br>
              <a:rPr lang="pt-BR" sz="3600" dirty="0" smtClean="0">
                <a:solidFill>
                  <a:srgbClr val="E57C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pt-BR" sz="2800" dirty="0" smtClean="0">
                <a:solidFill>
                  <a:srgbClr val="E57C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/>
            </a:r>
            <a:br>
              <a:rPr lang="pt-BR" sz="2800" dirty="0" smtClean="0">
                <a:solidFill>
                  <a:srgbClr val="E57C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pt-BR" sz="2800" dirty="0" smtClean="0">
                <a:solidFill>
                  <a:srgbClr val="E57C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prof. EDKALLENN LIMA</a:t>
            </a:r>
            <a:br>
              <a:rPr lang="pt-BR" sz="2800" dirty="0" smtClean="0">
                <a:solidFill>
                  <a:srgbClr val="E57C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pt-BR" sz="1600" dirty="0" smtClean="0">
                <a:solidFill>
                  <a:srgbClr val="E57C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Bacharel em Sistemas de informação (UFAC)</a:t>
            </a:r>
            <a:br>
              <a:rPr lang="pt-BR" sz="1600" dirty="0" smtClean="0">
                <a:solidFill>
                  <a:srgbClr val="E57C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pt-BR" sz="1600" dirty="0" smtClean="0">
                <a:solidFill>
                  <a:srgbClr val="E57C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especialista em desenvolvimento web e computação forense.</a:t>
            </a:r>
            <a:endParaRPr lang="pt-BR" sz="2000" dirty="0">
              <a:solidFill>
                <a:srgbClr val="E57C0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Sistemas de Informação - </a:t>
            </a:r>
            <a:r>
              <a:rPr lang="pt-BR" dirty="0" err="1" smtClean="0">
                <a:solidFill>
                  <a:schemeClr val="bg1"/>
                </a:solidFill>
              </a:rPr>
              <a:t>Uninorte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2º Semestre de 2014.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-9516" y="6208271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SASI 2014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2782" y="802852"/>
            <a:ext cx="4826418" cy="1402201"/>
          </a:xfrm>
          <a:prstGeom prst="rect">
            <a:avLst/>
          </a:prstGeom>
          <a:ln>
            <a:noFill/>
          </a:ln>
          <a:effectLst>
            <a:outerShdw blurRad="25400" dist="50800" dir="2700000" algn="tl" rotWithShape="0">
              <a:schemeClr val="tx1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Python - Windows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1343025"/>
            <a:ext cx="48482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8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Python - Windows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1343025"/>
            <a:ext cx="48482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6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Python - Windows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1343025"/>
            <a:ext cx="48482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8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Instalação Python – Windows – Testando a instalação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2649" y="1616242"/>
            <a:ext cx="8527998" cy="274886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9355" y="5051135"/>
            <a:ext cx="4826418" cy="1402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935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Instalando em Linux(</a:t>
            </a:r>
            <a:r>
              <a:rPr lang="pt-BR" dirty="0" err="1" smtClean="0"/>
              <a:t>ubuntu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 grande maioria das </a:t>
            </a:r>
            <a:r>
              <a:rPr lang="pt-BR" sz="2800" dirty="0">
                <a:solidFill>
                  <a:srgbClr val="FF0000"/>
                </a:solidFill>
              </a:rPr>
              <a:t>distribuições Linux </a:t>
            </a:r>
            <a:r>
              <a:rPr lang="pt-BR" sz="2800" dirty="0"/>
              <a:t>existentes hoje já </a:t>
            </a:r>
            <a:r>
              <a:rPr lang="pt-BR" sz="2800" dirty="0">
                <a:solidFill>
                  <a:srgbClr val="FF0000"/>
                </a:solidFill>
              </a:rPr>
              <a:t>disponibilizam o interpretador Python pré-instalado</a:t>
            </a:r>
            <a:r>
              <a:rPr lang="pt-BR" sz="2800" dirty="0"/>
              <a:t> ou pacotes binários que podem ser facilmente instalados. </a:t>
            </a:r>
            <a:endParaRPr lang="pt-BR" sz="2800" dirty="0" smtClean="0"/>
          </a:p>
          <a:p>
            <a:r>
              <a:rPr lang="pt-BR" sz="2800" dirty="0" smtClean="0"/>
              <a:t>Para </a:t>
            </a:r>
            <a:r>
              <a:rPr lang="pt-BR" sz="2800" dirty="0"/>
              <a:t>verificar, abra seu terminal e digite: </a:t>
            </a:r>
            <a:r>
              <a:rPr lang="pt-BR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-v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149080"/>
            <a:ext cx="73533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277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563"/>
            <a:ext cx="8063705" cy="661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497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Abrindo o modo interativo...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600200"/>
            <a:ext cx="8395840" cy="1684784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3419872" y="1412776"/>
            <a:ext cx="1368152" cy="5760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19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Testando...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628800"/>
            <a:ext cx="78486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601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Perguntas e Discussão</a:t>
            </a:r>
          </a:p>
        </p:txBody>
      </p:sp>
      <p:sp>
        <p:nvSpPr>
          <p:cNvPr id="3" name="AutoShape 2" descr="data:image/jpeg;base64,/9j/4AAQSkZJRgABAQAAAQABAAD/2wCEAAkGBxAPEA8NDQ8PDw8PDw8PDQ8QDw8NDQ8PFBEWFhURFRQYHCggGBolHBQVITEhJSkrLi4uFx8zODMsNygtLisBCgoKDg0OGhAQGywkICQsLCwsLC8sLCwsLCwsLCwsLCwsLCwsLCwsLCwsLCwsLCwsLC0sLCwsLCwsLCwsLCwsLP/AABEIAOEA4QMBEQACEQEDEQH/xAAcAAEAAQUBAQAAAAAAAAAAAAAAAQIDBQYHBAj/xAA+EAACAQMCAwQHBgQEBwAAAAAAAQIDBBEFEiExQQZRYXEHEyIygZGhFEJSYrHBI3KS0RUzk6IWJDRDRIKy/8QAGwEBAAIDAQEAAAAAAAAAAAAAAAMEAQIFBgf/xAAuEQEAAgEDAwMDAwMFAAAAAAAAAQIDBBEhBRIxE0FRImFxMoGxBhThFUKRodH/2gAMAwEAAhEDEQA/AO4gAAAAAAAAAAAAAAAAAAAAAAAAAAAAAAACAJAAAAAAAAAQBTOoopuTSS5tvCRiZ2ZiJmdoazqnb7TrduLuFVkuDjR/i4fdlcCG2ox193Sw9I1WXmK7fnhgqvpbtk/Ytq8l3twj9CGdbX2hfr/Tmbbm0Qml6WrVv27evFd6cJmY1lZ8wxb+nc0fptEs1YekPTa2E7hUm+laLpL5vgS11GOfdSy9H1eP/bv+OWy29zCpFSpzhUi+UoSU4v4omi0T4c29LUna0bfldyZapAAAAAAAAAAAAAAAAAAAAAAAQwMD2r7U0NOp7qr3VJf5VKON8n3+C8SLLmjHHK9oen5NXfavEe8uL9ou1l3fyfrqjhS+7Qg9tNLx6y+Jzcma1/L2uj6bg00cRvPzLBEK/wAAAAB7NO1S4tpb7atUpP8AK/ZfnF8Gb1vaviUGbTYs0bZKxLpHZb0oKTjR1KKi3wVxBYh/7x6eaLuLV78W/wCXmtd0GaxNsE/t/wCOmUa0ZxU4SUoyScZJ5TT6ouRy83as1nafK4ZagAAAAAAAAAAAAAAAAAAAQBgO1/aWnp1B1JYlVkmqFPrKfj4IizZYpH3X+n6G+qybR4jzLgmpX9W5qzuK8t9SbzJ9EuiS6JHJtabTvL32DDTDSKU4iHmNUoGAMgAAAB+G2dhu2dTT5qlVbnaSa3w4t0uPvw/dFnBn7J2nw4/U+l11Ne+sbX/l3K1uIVYRq05KUJxUoSXFOL6nTiYmN4eHvSaW7ZjmF4y1AAAAAAAAAAAAAAAAAABjtd1anZ0J3FZ+zFeyus5PgorxbNL3ikbys6TTX1GWMdPdwDtJrVW+ryr1nni1COfZhHPCKOTfJN53l9A0ulx6bHGOn7/eWKNFgMH4ALNa6hD3pLPdzZJXHaVbLq8WLi0vP/itP83yN/7eyr/quHd6aFzCfuyy+7r8jScdoWsesxZOIleI1neAMmQbui+ijtO6dRadXl/CqZds2+EKnP1fk+L8/Mu6XLt9MvNdd0EWr69I59/x8uvJnQeSSAAAAAAAAAAAAAAAAAQBxj0n6+69xKhB/wAG29nwlV+9L4cF8zl6rJ3W7Y8Pc9C0cYMPrW/Vb+GhFd2OfcAD2Jl6LTRb27zGxtqlXpKoltpx8Nz4ZLOHDNuZcbqXUa4PoieVyv6LdZxudspPnhVqbl+pdjHMQ81bV1tO8tX1bRLqzko3dvVoN8t8WovylyZjbZvW9beJeSlF5WOHcaylrvvwz1lXlJbZ8X0l18mVsuKPZ2tFrbR9F3pKrt7hhlVCpKLU4NxlFqUZLmpJ5TMxMxzDW1YtG0+JfRfZXV1e2lG5XOccVF3VI8JL5o7GK/fSJfOtbp/QzWoy6JFVIAAAAAAAAAAAAAAEAY7tDqCtbWvcdadOTj/Njh9TTJbtrMrGkw+tmrjj3l8y32qpS2vM3nNSWfvPn5s5tMM2jeXt8/UKYp9Osb7Io3lOXKSz3PgzW2K0JMWvxZPflfI5iYW4tE+JezRtPldXFG1p+9WqKHkucpfCKb+Btjr3WiqHVaiuHDbJPs+j9MsoW9Gnb0lthShGEV4JYyditYrG0PnWXJbJeb28y9Rlos3dpTrQlSrQjUpyWJQnFSi14phmJ28OJekT0bRs83tim7ZtutSby6DfJx/J+nkQ3ps6el1HfPbPlo6xBEMujWNlVCpuz4Mp5I2l6DR5JtTaVwjW948AON3WPQpfZp3Vq37tSNaK7lKKi/rEv6O3Ew8n/UWL66ZPts6cXXmwAAAAAAAAAAAAAAABgO2uhVNQtKlpRrq3lOUHvcHNYi87cZWM95pevdGyfTZ5w374cE1/0ZapaZl6h3NNfft81Xjxh730ZH2zC/XU0tPLT6tOUG4zi4yXOMk4yXmma/lNE78q6V1OHuyeO58UazSsp6ajJj/TLt/ob7MV4v8AxK8p+r3QcbWEk1UcZc6jT93K4I3xYYrbuVeodTvnpGN1dFhxkgALVzQjUhKnUipQnFwnFrKlFrDRhmszE7w+Xu1Onu0vLm0ecUarjFv8DW6L/paKd+JmHp9PPqY62bP2L9Ht1eRVaq/stCXuynFurNd8YcOHizX0Jv5bW6rj0sTERvLotp6NNNgkpqrVl1lKo45+EcImjS0hzb9d1Vp4mI/Zav8A0YWFRNUZVqEuklP1kf6ZC2lpPhvi69qaz9e0x+Hn7Bdl7nTb6rGpipRqUPZrQTUG1LOGuj4mmHFOO0pOpdQx6vBWa8TE+HRi44CQAAAAAAAAAAAAAAAEAAMVrXZuzvYuN3bUq35pRxUXlJcV8zEw3rktXw1XT/RJptC6jdRVWcIcYW9SXrKSnlYk2+Lx3NmvZCWdTeY2b+kbq6QAACGByfUOzkL3tBc1KsU6FvC3nVT5VKvq47YPwxxfl4lft7sjsRqPR0kbeZdEVXHBcMciw5EzvzJ64MHrgKo18A+730aiksgXAAAAAAAAAEASAAAAAACAJAAAAACALdxWjCMqk2oxgnKUnwSilltiZ2ZrWbTtDQezF/Gurm9X/k3VWa73CGKcP9sERYp33n5XddjnHNcc+0f5Zr7SSqJ9pAfaAJVwBldHrbt8e7a/1AyYAAAAAAAAAAAAAAAAAAAAAACALVzcQpxlUqSjCEE5SlJqMYpdW2YmduW1aWvaIrG7jXpA7eu73Wlo3G2TaqTy81+PLwh+pQz5+76avWdM6V6Mxly+faPhe7A3ubV088adSefKT3L9SfS23rs5nXMcxn7p92y/aSy4h9pAlXAFauAM/wBmOKqT6ezFfVv9gM6AAAAAAAAAAAAAAAAAAAAABAGI7Rdobewp+tuJ8/cpxw6k33JfuR5MkUjla0ujy6m21I/f2hxHtf2yuNRk4ybp26fsUIvhwfvTfVnPyZpvP2ew0XT8Wmjjm3y1vJCv+zK9m9U+zVsyb9XNbanh3S+H7k+HJ2Wc3qmj/uMW0eY5b79p6p8Oj6HTeJtXZ6NPu6O5qvuecbcPb5/sGGXqaXGpHfa1E3+Co8fKSQFxaDU259ZHd3NPHzA2bRrdUqUYJpte+11k+YHvAAAAAAAAAAAAAAAAAAAABDDDVu2na+np8NkMVLmpFulT47Yr8c8cl+pBlzRSPu6nTum31dt54rHmXDNX1OrdVZVq03UnJ8ZP9EuiXRHOtabTvL2WLFTDXspHEPCYbgADMaHqtWMoUIxlVUpKMIRTlUy+ke/yLOHNaJ7fLi9S6diyVnLHEw2+606vBuNSnKEljKbXDKzzTOg8lMbPRpl9Vp5Wfd8eOAw2TTNcU8JsDZtLgm5zy+KisfdXN58/7AZIAAAAAAAABAEgAAAAAAAAAGH7U63CwtqlzPjJYjShnDnUbwl+/kmR5b9ld1vRaWdTmikfv+Hz7q+oVK9SdarJyqVZNybfLwXclyRypmbTvL3tMVcOOMdI4Y0MbgNwDIaHotxfVVQtabnLnKXKFOP4pS6G9Mc2naFbU6vHp6915dw7GdiLfTY73itcte3XlFJxzzjBfdX1Z0ceGtHkdb1DJqZ54j4XL5wqVJSaT6LyXAlc9jbjQqVTLg9kvDl8gI03QnRmnJJx/Em2s+PcBsVWq6KjOPJNKS6OLAytCqpxUovKYFwAAAAAAACAJAAAAAAAAAAON+lzWHVuo2kX7FvBOS6OrP8AtHHzOfqr722+Hr+g6eKYpyz5n+HOq0ssrQ7N55UGWhkDM9lOzlbUq6oUvZhHEq9V8VThnn4yeHheBJjxzeVPW6yump3T59nf9A0OhY0Y29tDbFcZS5znLrKT6s6VaRWNoeMz6i+e/fed2QrL2ZY57XjzwbIXO5X+HxYFynqS7wPRHWZLlIC5/jOU1N5TTQGS0PUNuE37L5+AGyp5AkAAAAAAACAJAAAAAAAAplLHF8lzHsbc7Q+adav3cXFxcP8A7tWc1/Ln2fokce9t7bvoemx+lirj+IYpsNpncyBAY9nf/RdpCttPoyxipcpV6j6vcvZXwjg6WCnbR4zqmecuon7cNvJnOQwOfa1pMVXqrD4zbjhv73H9wMdPRHzTcfN8QKIaU84cpfMDMWNlTgmnHduWJOT3PHcBkqV1SgsKMVjwA2DSqm6lGT65x5Z4AewAAAAAAAAAAAAAAABAGN7R3HqrS5q8tlCo157Wa3nasym0te7LWPu+aM4XHgkvI5O2/h9BtaK8zK2nnk0ZmJRRes+JDDZXQpb5wprnOcYLzk0v3MxG8w0yW7aTP2l9SWVFU6dOmuUIQgl4Ril+x1o8PA5Ld1pn5lfMtEMDU9Wrr10p972p+XADxuqgLUqkUBErnPCHF9X0XxAzGldn6VWEK1WVSTecxUtsMptY4cegGy04KKUYpJJYSXBJAVAAAAABAEgAAAAAAAAIYGM7S6bK7ta9rTmqcqsHBTknKMc96RpavdEwm0+X0skX+HEdW9D+rZbhUta8VyUasqUv6ZRx9SOuGKr+XqNss/U1e+7B6tb5c7GvhfepJVl8NjYmhXU/EsLL7RCSpyjVjNvChKnJTb7kms5NJxx8LNdZkr4s6b2D9Hmo1atC6vIwtqFOpCptqZ+0T2tNJQXu/FryFcEbxLTL1a00mnl3ZFpxEgWrqTUJtc1GTXngDTqkd649QMfV02WeFSSXdkC2tPX35yl8cL6AVzqqGIx4Abp2d/6em+/e/wDewMmAAAAAAAAAAAAAAAAAGBGQLVzcQpRc6s4wjFZcpNRSXmzEzs2pS152rG7TL70o6bSk4RlVrYeHKnTez4N4yQTqKQ6lOj6i0bztD2aN29028nGnGrsqv3I1oOm2+6Mnwz8TauatkOfpuowxvMcfZtZM56UBIESWeAGoVKeyU4fhlJLyTAsTYHiu621NvklkDEUZynLd06eQHUNKpbKNKHdCOfPGWB6wAAAAAAAAAAAAAAAACGBqXbntjHT4qnTUalzNZjBvEacfxy/ZdSDPm7HV6Z0ydXPdadqw4t2h7QXN5L/mK05/ly1Tj4KHJfqULXtbzL1VNNi08duOu3392GMNgyOz+iLtTO5pzsbmTnVoJSpTk8znS5YbfNp9fEu4MkzG0vL9W0kY7epTxLpBZcZIEAanf/5tX+eX6geKowMNq1TlD8Ty/JATY0+MV3tL6gdQhHCS7kkBUAAAAAAAAAgABIAAAAAQwPm7tjqUq99d1JNv+NKEfCMPZS+hy8kTa8y91o5jFp61j4YJvJpsn7t+UBiZDLDbvRPOS1a328nCup/y+rb/AFUSbB+tzuq7f207/b+X0CjoPIpAgDUb5/xan88v1A8NZgYG5luqvuWEgMnpcM1Ka75w/wDpAdIAgCQAAAAAAAKcgMgMgMgMgRkCcgRkD5z9IOmStNQuYSTUak3WovpKE+PDyeUUr0+rd6fS6nvxR/212nNSylzXTq14EVqr2HPEz2yEa2Bj8Ouehvs1Onv1KvFwc4+rtoy4N03hyqY6J8EvIuYMe31PN9W1cXn0qe3l1LcWnEMgROoopyfJLLA0+7nmc5filJ/NgeCvUAw8F7TfewM3ocM16SX44v4LiBvuQJyAyAyAyAyBOQIyBOQLe4CNwEbwG8BvAjeBDqAR6wDX+2XZe31SiqVbMKkMujXik5021xXjF9V4Gtq7psWa2OeHGNV9Feq0ZP1MadzHPszpVI05fGM2sEc412NZE+Xv0X0WanV43VWhax/M/tFX+mLS+pr6ET5Sx1W9OIdA0L0cWFs4zqqV3UXWsl6vPf6tcPnk2rhpCDN1PPk432/DdVVS4Imc6Z3T64B60DwazdYhtX3ufkgNUvKz7wGl2jqRrVp+5Tpzx+apjgvhzAxNNcQNl7Lw/jJ90ZP9v3A2/cA3ATuAlSAncAyBOQGQGQLIENgUuQFO4ClzAplUAtusBblcgWKl9jv+QHmnquOkvkBb/wAYXdL5AVLVM9JfIC7HUM9H8gLsbpvvAuRrsDH6lJyeeiXADAVYynLbFZbaXzYGy1oRoWsqS/A4rvlN83+oGpU6LzyA2HQ5qlJyqcPYaXVviuAGco6hGXevPAHrjMCpSAncBO4CdwEqQE7gGQKcAQ0BDQFLiBS4AUuAEOmBQ6SApdFdwFDoLuQFLoLuQFLpICNiApaQFmvP2Wk0n0b5AeJapCPszwpeaafxArjq0IrEdq8uAGP1i+3wTgt0ov3Y82nz4fIDEU7+S50qn9DA9C1bvp1f9Of9gL9LV+ihU/05/wBgNn0+4/hxT544/wBgPYqoFSqAVqYFSkBKkBVuAnIFzAEbQG0CNoEbQG0CNoFLgBDgBDpgQ6YFPqgIdECh2wFupYxlzWQMfcdm7efvU15rMX9APP8A8IW/R1V5VJAXrbszRpvMd7f5pOQHtjpUUBcjp67gLkbNdyAqVsBUqAFSogT6oCr1YEqIE7AJ2gXsAMAMARgBgBgBgCNoDaA2gRtAbQI2ATtAjaA2ANgE7AG0BtAnaA2gTtAbQG0BtAbQJ2gMAVYAYAAAIwBOAIwAwAwAwAwAwAAYAYAYAYAYAYAYAnADADAABgBgBgCcAMAAIAAAAAAAAAEAAAAAAAAAAAAACQIAASgAAAA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ata:image/jpeg;base64,/9j/4AAQSkZJRgABAQAAAQABAAD/2wCEAAkGBxAPEA8NDQ8PDw8PDw8PDQ8QDw8NDQ8PFBEWFhURFRQYHCggGBolHBQVITEhJSkrLi4uFx8zODMsNygtLisBCgoKDg0OGhAQGywkICQsLCwsLC8sLCwsLCwsLCwsLCwsLCwsLCwsLCwsLCwsLCwsLC0sLCwsLCwsLCwsLCwsLP/AABEIAOEA4QMBEQACEQEDEQH/xAAcAAEAAQUBAQAAAAAAAAAAAAAAAQIDBQYHBAj/xAA+EAACAQMCAwQHBgQEBwAAAAAAAQIDBBEFEiExQQZRYXEHEyIygZGhFEJSYrHBI3KS0RUzk6IWJDRDRIKy/8QAGwEBAAIDAQEAAAAAAAAAAAAAAAMEAQIFBgf/xAAuEQEAAgEDAwMDAwMFAAAAAAAAAQIDBBEhBRIxE0FRImFxMoGxBhThFUKRodH/2gAMAwEAAhEDEQA/AO4gAAAAAAAAAAAAAAAAAAAAAAAAAAAAAAACAJAAAAAAAAAQBTOoopuTSS5tvCRiZ2ZiJmdoazqnb7TrduLuFVkuDjR/i4fdlcCG2ox193Sw9I1WXmK7fnhgqvpbtk/Ytq8l3twj9CGdbX2hfr/Tmbbm0Qml6WrVv27evFd6cJmY1lZ8wxb+nc0fptEs1YekPTa2E7hUm+laLpL5vgS11GOfdSy9H1eP/bv+OWy29zCpFSpzhUi+UoSU4v4omi0T4c29LUna0bfldyZapAAAAAAAAAAAAAAAAAAAAAAAQwMD2r7U0NOp7qr3VJf5VKON8n3+C8SLLmjHHK9oen5NXfavEe8uL9ou1l3fyfrqjhS+7Qg9tNLx6y+Jzcma1/L2uj6bg00cRvPzLBEK/wAAAAB7NO1S4tpb7atUpP8AK/ZfnF8Gb1vaviUGbTYs0bZKxLpHZb0oKTjR1KKi3wVxBYh/7x6eaLuLV78W/wCXmtd0GaxNsE/t/wCOmUa0ZxU4SUoyScZJ5TT6ouRy83as1nafK4ZagAAAAAAAAAAAAAAAAAAAQBgO1/aWnp1B1JYlVkmqFPrKfj4IizZYpH3X+n6G+qybR4jzLgmpX9W5qzuK8t9SbzJ9EuiS6JHJtabTvL32DDTDSKU4iHmNUoGAMgAAAB+G2dhu2dTT5qlVbnaSa3w4t0uPvw/dFnBn7J2nw4/U+l11Ne+sbX/l3K1uIVYRq05KUJxUoSXFOL6nTiYmN4eHvSaW7ZjmF4y1AAAAAAAAAAAAAAAAAABjtd1anZ0J3FZ+zFeyus5PgorxbNL3ikbys6TTX1GWMdPdwDtJrVW+ryr1nni1COfZhHPCKOTfJN53l9A0ulx6bHGOn7/eWKNFgMH4ALNa6hD3pLPdzZJXHaVbLq8WLi0vP/itP83yN/7eyr/quHd6aFzCfuyy+7r8jScdoWsesxZOIleI1neAMmQbui+ijtO6dRadXl/CqZds2+EKnP1fk+L8/Mu6XLt9MvNdd0EWr69I59/x8uvJnQeSSAAAAAAAAAAAAAAAAAQBxj0n6+69xKhB/wAG29nwlV+9L4cF8zl6rJ3W7Y8Pc9C0cYMPrW/Vb+GhFd2OfcAD2Jl6LTRb27zGxtqlXpKoltpx8Nz4ZLOHDNuZcbqXUa4PoieVyv6LdZxudspPnhVqbl+pdjHMQ81bV1tO8tX1bRLqzko3dvVoN8t8WovylyZjbZvW9beJeSlF5WOHcaylrvvwz1lXlJbZ8X0l18mVsuKPZ2tFrbR9F3pKrt7hhlVCpKLU4NxlFqUZLmpJ5TMxMxzDW1YtG0+JfRfZXV1e2lG5XOccVF3VI8JL5o7GK/fSJfOtbp/QzWoy6JFVIAAAAAAAAAAAAAAEAY7tDqCtbWvcdadOTj/Njh9TTJbtrMrGkw+tmrjj3l8y32qpS2vM3nNSWfvPn5s5tMM2jeXt8/UKYp9Osb7Io3lOXKSz3PgzW2K0JMWvxZPflfI5iYW4tE+JezRtPldXFG1p+9WqKHkucpfCKb+Btjr3WiqHVaiuHDbJPs+j9MsoW9Gnb0lthShGEV4JYyditYrG0PnWXJbJeb28y9Rlos3dpTrQlSrQjUpyWJQnFSi14phmJ28OJekT0bRs83tim7ZtutSby6DfJx/J+nkQ3ps6el1HfPbPlo6xBEMujWNlVCpuz4Mp5I2l6DR5JtTaVwjW948AON3WPQpfZp3Vq37tSNaK7lKKi/rEv6O3Ew8n/UWL66ZPts6cXXmwAAAAAAAAAAAAAAABgO2uhVNQtKlpRrq3lOUHvcHNYi87cZWM95pevdGyfTZ5w374cE1/0ZapaZl6h3NNfft81Xjxh730ZH2zC/XU0tPLT6tOUG4zi4yXOMk4yXmma/lNE78q6V1OHuyeO58UazSsp6ajJj/TLt/ob7MV4v8AxK8p+r3QcbWEk1UcZc6jT93K4I3xYYrbuVeodTvnpGN1dFhxkgALVzQjUhKnUipQnFwnFrKlFrDRhmszE7w+Xu1Onu0vLm0ecUarjFv8DW6L/paKd+JmHp9PPqY62bP2L9Ht1eRVaq/stCXuynFurNd8YcOHizX0Jv5bW6rj0sTERvLotp6NNNgkpqrVl1lKo45+EcImjS0hzb9d1Vp4mI/Zav8A0YWFRNUZVqEuklP1kf6ZC2lpPhvi69qaz9e0x+Hn7Bdl7nTb6rGpipRqUPZrQTUG1LOGuj4mmHFOO0pOpdQx6vBWa8TE+HRi44CQAAAAAAAAAAAAAAAEAAMVrXZuzvYuN3bUq35pRxUXlJcV8zEw3rktXw1XT/RJptC6jdRVWcIcYW9SXrKSnlYk2+Lx3NmvZCWdTeY2b+kbq6QAACGByfUOzkL3tBc1KsU6FvC3nVT5VKvq47YPwxxfl4lft7sjsRqPR0kbeZdEVXHBcMciw5EzvzJ64MHrgKo18A+730aiksgXAAAAAAAAAEASAAAAAACAJAAAAACALdxWjCMqk2oxgnKUnwSilltiZ2ZrWbTtDQezF/Gurm9X/k3VWa73CGKcP9sERYp33n5XddjnHNcc+0f5Zr7SSqJ9pAfaAJVwBldHrbt8e7a/1AyYAAAAAAAAAAAAAAAAAAAAAACALVzcQpxlUqSjCEE5SlJqMYpdW2YmduW1aWvaIrG7jXpA7eu73Wlo3G2TaqTy81+PLwh+pQz5+76avWdM6V6Mxly+faPhe7A3ubV088adSefKT3L9SfS23rs5nXMcxn7p92y/aSy4h9pAlXAFauAM/wBmOKqT6ezFfVv9gM6AAAAAAAAAAAAAAAAAAAAABAGI7Rdobewp+tuJ8/cpxw6k33JfuR5MkUjla0ujy6m21I/f2hxHtf2yuNRk4ybp26fsUIvhwfvTfVnPyZpvP2ew0XT8Wmjjm3y1vJCv+zK9m9U+zVsyb9XNbanh3S+H7k+HJ2Wc3qmj/uMW0eY5b79p6p8Oj6HTeJtXZ6NPu6O5qvuecbcPb5/sGGXqaXGpHfa1E3+Co8fKSQFxaDU259ZHd3NPHzA2bRrdUqUYJpte+11k+YHvAAAAAAAAAAAAAAAAAAAABDDDVu2na+np8NkMVLmpFulT47Yr8c8cl+pBlzRSPu6nTum31dt54rHmXDNX1OrdVZVq03UnJ8ZP9EuiXRHOtabTvL2WLFTDXspHEPCYbgADMaHqtWMoUIxlVUpKMIRTlUy+ke/yLOHNaJ7fLi9S6diyVnLHEw2+606vBuNSnKEljKbXDKzzTOg8lMbPRpl9Vp5Wfd8eOAw2TTNcU8JsDZtLgm5zy+KisfdXN58/7AZIAAAAAAAABAEgAAAAAAAAAGH7U63CwtqlzPjJYjShnDnUbwl+/kmR5b9ld1vRaWdTmikfv+Hz7q+oVK9SdarJyqVZNybfLwXclyRypmbTvL3tMVcOOMdI4Y0MbgNwDIaHotxfVVQtabnLnKXKFOP4pS6G9Mc2naFbU6vHp6915dw7GdiLfTY73itcte3XlFJxzzjBfdX1Z0ceGtHkdb1DJqZ54j4XL5wqVJSaT6LyXAlc9jbjQqVTLg9kvDl8gI03QnRmnJJx/Em2s+PcBsVWq6KjOPJNKS6OLAytCqpxUovKYFwAAAAAAACAJAAAAAAAAAAON+lzWHVuo2kX7FvBOS6OrP8AtHHzOfqr722+Hr+g6eKYpyz5n+HOq0ssrQ7N55UGWhkDM9lOzlbUq6oUvZhHEq9V8VThnn4yeHheBJjxzeVPW6yump3T59nf9A0OhY0Y29tDbFcZS5znLrKT6s6VaRWNoeMz6i+e/fed2QrL2ZY57XjzwbIXO5X+HxYFynqS7wPRHWZLlIC5/jOU1N5TTQGS0PUNuE37L5+AGyp5AkAAAAAAACAJAAAAAAAAplLHF8lzHsbc7Q+adav3cXFxcP8A7tWc1/Ln2fokce9t7bvoemx+lirj+IYpsNpncyBAY9nf/RdpCttPoyxipcpV6j6vcvZXwjg6WCnbR4zqmecuon7cNvJnOQwOfa1pMVXqrD4zbjhv73H9wMdPRHzTcfN8QKIaU84cpfMDMWNlTgmnHduWJOT3PHcBkqV1SgsKMVjwA2DSqm6lGT65x5Z4AewAAAAAAAAAAAAAAABAGN7R3HqrS5q8tlCo157Wa3nasym0te7LWPu+aM4XHgkvI5O2/h9BtaK8zK2nnk0ZmJRRes+JDDZXQpb5wprnOcYLzk0v3MxG8w0yW7aTP2l9SWVFU6dOmuUIQgl4Ril+x1o8PA5Ld1pn5lfMtEMDU9Wrr10p972p+XADxuqgLUqkUBErnPCHF9X0XxAzGldn6VWEK1WVSTecxUtsMptY4cegGy04KKUYpJJYSXBJAVAAAAABAEgAAAAAAAAIYGM7S6bK7ta9rTmqcqsHBTknKMc96RpavdEwm0+X0skX+HEdW9D+rZbhUta8VyUasqUv6ZRx9SOuGKr+XqNss/U1e+7B6tb5c7GvhfepJVl8NjYmhXU/EsLL7RCSpyjVjNvChKnJTb7kms5NJxx8LNdZkr4s6b2D9Hmo1atC6vIwtqFOpCptqZ+0T2tNJQXu/FryFcEbxLTL1a00mnl3ZFpxEgWrqTUJtc1GTXngDTqkd649QMfV02WeFSSXdkC2tPX35yl8cL6AVzqqGIx4Abp2d/6em+/e/wDewMmAAAAAAAAAAAAAAAAAGBGQLVzcQpRc6s4wjFZcpNRSXmzEzs2pS152rG7TL70o6bSk4RlVrYeHKnTez4N4yQTqKQ6lOj6i0bztD2aN29028nGnGrsqv3I1oOm2+6Mnwz8TauatkOfpuowxvMcfZtZM56UBIESWeAGoVKeyU4fhlJLyTAsTYHiu621NvklkDEUZynLd06eQHUNKpbKNKHdCOfPGWB6wAAAAAAAAAAAAAAAACGBqXbntjHT4qnTUalzNZjBvEacfxy/ZdSDPm7HV6Z0ydXPdadqw4t2h7QXN5L/mK05/ly1Tj4KHJfqULXtbzL1VNNi08duOu3392GMNgyOz+iLtTO5pzsbmTnVoJSpTk8znS5YbfNp9fEu4MkzG0vL9W0kY7epTxLpBZcZIEAanf/5tX+eX6geKowMNq1TlD8Ty/JATY0+MV3tL6gdQhHCS7kkBUAAAAAAAAAgABIAAAAAQwPm7tjqUq99d1JNv+NKEfCMPZS+hy8kTa8y91o5jFp61j4YJvJpsn7t+UBiZDLDbvRPOS1a328nCup/y+rb/AFUSbB+tzuq7f207/b+X0CjoPIpAgDUb5/xan88v1A8NZgYG5luqvuWEgMnpcM1Ka75w/wDpAdIAgCQAAAAAAAKcgMgMgMgMgRkCcgRkD5z9IOmStNQuYSTUak3WovpKE+PDyeUUr0+rd6fS6nvxR/212nNSylzXTq14EVqr2HPEz2yEa2Bj8Ouehvs1Onv1KvFwc4+rtoy4N03hyqY6J8EvIuYMe31PN9W1cXn0qe3l1LcWnEMgROoopyfJLLA0+7nmc5filJ/NgeCvUAw8F7TfewM3ocM16SX44v4LiBvuQJyAyAyAyAyBOQIyBOQLe4CNwEbwG8BvAjeBDqAR6wDX+2XZe31SiqVbMKkMujXik5021xXjF9V4Gtq7psWa2OeHGNV9Feq0ZP1MadzHPszpVI05fGM2sEc412NZE+Xv0X0WanV43VWhax/M/tFX+mLS+pr6ET5Sx1W9OIdA0L0cWFs4zqqV3UXWsl6vPf6tcPnk2rhpCDN1PPk432/DdVVS4Imc6Z3T64B60DwazdYhtX3ufkgNUvKz7wGl2jqRrVp+5Tpzx+apjgvhzAxNNcQNl7Lw/jJ90ZP9v3A2/cA3ATuAlSAncAyBOQGQGQLIENgUuQFO4ClzAplUAtusBblcgWKl9jv+QHmnquOkvkBb/wAYXdL5AVLVM9JfIC7HUM9H8gLsbpvvAuRrsDH6lJyeeiXADAVYynLbFZbaXzYGy1oRoWsqS/A4rvlN83+oGpU6LzyA2HQ5qlJyqcPYaXVviuAGco6hGXevPAHrjMCpSAncBO4CdwEqQE7gGQKcAQ0BDQFLiBS4AUuAEOmBQ6SApdFdwFDoLuQFLoLuQFLpICNiApaQFmvP2Wk0n0b5AeJapCPszwpeaafxArjq0IrEdq8uAGP1i+3wTgt0ov3Y82nz4fIDEU7+S50qn9DA9C1bvp1f9Of9gL9LV+ihU/05/wBgNn0+4/hxT544/wBgPYqoFSqAVqYFSkBKkBVuAnIFzAEbQG0CNoEbQG0CNoFLgBDgBDpgQ6YFPqgIdECh2wFupYxlzWQMfcdm7efvU15rMX9APP8A8IW/R1V5VJAXrbszRpvMd7f5pOQHtjpUUBcjp67gLkbNdyAqVsBUqAFSogT6oCr1YEqIE7AJ2gXsAMAMARgBgBgBgCNoDaA2gRtAbQI2ATtAjaA2ANgE7AG0BtAnaA2gTtAbQG0BtAbQJ2gMAVYAYAAAIwBOAIwAwAwAwAwAwAAYAYAYAYAYAYAYAnADADAABgBgBgCcAMAAIAAAAAAAAAEAAAAAAAAAAAAACQIAASgAAAAA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7" descr="data:image/jpeg;base64,/9j/4AAQSkZJRgABAQAAAQABAAD/2wCEAAkGBxIREhUUExQWFRUUGBgbGBgXFxcYGhkdGBcWFhgZHBccHCghGBslHhceIjEhJSkrLi4uGCAzODMsNygtLisBCgoKDg0OGxAQGzQmICUsLC8tLzQ0LDQ0LTQ0LCwsNDQsLywsLCwsLCwsLCwsLCwsLCwsLCwsNCwsLCwsLCwsLP/AABEIAL0BCwMBEQACEQEDEQH/xAAbAAEAAwADAQAAAAAAAAAAAAAABAUGAgMHAf/EAEQQAAEDAgQDBgMFBgQDCQAAAAEAAgMEEQUSITEGQVETImFxgZEyobEUQlJiwQcjcoLR8BYzQ5KDouEVJCVjc7LC0vH/xAAaAQEAAwEBAQAAAAAAAAAAAAAAAwQFAgEG/8QAMxEAAgICAQMCAwYGAgMAAAAAAAECAwQRIRIxQQUTMlFhFCJxgaGxIzNCUpHwweEVYtH/2gAMAwEAAhEDEQA/APcUAQBAEAQBAEAQBAEAQBAEAQBAQq6uyHKNXfRTVVdXL7FPKyva4Xch9u47uPvZT9CXgyZX2ye3JnJk726g3HQ6rlwi+GTVZNsOd7RY0tQJG3HqOh6KvODg9M2KrVZHqR3LgkCAIAgCAIAgCAIAgCAIAgCAIAgCAIAgCAIAgCAIAgCAIAgCAFAZWmqw573OOpJWrOtqKSPn7ZdU3JnL7QF50EOj4K3KntbOk2iNRYi5k7ANnuAcOVjz9F3dUnW990WcaxwmueDZLINsIAgCAIAgCAIAgCAIAgCAIAgCAIAgCAIAgCAIAgCAIAgCAjVVY2PTc9P6qSFTmV78mNXfuUdfjrhe1hvt/wBVerxI+TOlm2y7cGbdPaQNYCczc1tz4/VXU9L7xX1tbZ2NrR1XvSjzpOuWuCaSPVEiUeeonjYw/eFz9fldcWT6Ytk1dfVJRPRsYqJo2AwRdq8kCxcGgDW5JJ8PmsapQcvvvS+hsWOaX3FyUNRxBXQjPLRjINy14Nvr9FahTjzfTGT3+BXlbdBbcVr8S7wPF2VUedgIsbOadwf1CgyKJUT6WS0XK2PUixUBMEAQBAEAQBAEAQBAEAQBAEAQBAEBxlkDQXHQNBJPgNSvUth8GWZxPUVFzR0pljH+o9wYDbewJ1Vt0VV8WS5+hVV1k+a48fUsuHMc+1NeHMMb4zZzb368/Q+y4yaFU1p7TW0d0XOxPa009FyqxOV2PVE8cJdTsEjwR3T05kC4ufC6lpVbmlZ2I7XNRfR3M3FhOJ1AvNOIQfujV3qGWA9yrryceviuvf1ZVVF0/jn/AIImMcO1FNGZm1bnZbXBLmk68jm1PgVLj5nuzUJQXP0I7sb24Oam+PqWvBGNyTiRkpzGOxznob6E9dLqH1Ciuua6PPgkwrpzi+vx5I8GIdqJZSfvH0FtPkpfb6emJm3Sc59XzMdXY1mfduwPurG9Eka+CXBVatk3sMunQ2/ULructeCNDQVL5C2Jue9yBmaDbe1iRe3go5zUOZdiWuHXwu5DlEokMTwWOaSHA7iyRl1LaPZR6eGeicEYM2OMTHVzh3R+Ef8A2KoZdrb6PCLmLWtdfksuKcVFNA5wc1r3d1ma9rnyBOgvyUWNU7LEtbXn/WS5FqrhvevkUWHcOS1cbZKmqkIfqGMcMtuXeI19grNmX7c2qopfuQwxuuKdkm/2NHR09PRRhjS2NpP3nauPMkk3JVN+5dJy5bLK6Kkl2RMiqo3fC9rvJwK5dco90dKcX2Z3Lg6CAIAgCAIAgCAIAgCAIAgCAIAgCA+AIChn4XjBe+ne6nlfu9pLhqbnuE216ixViOTLhS5S8MgdEeXHhvyi6pIixjWueXuaAC4gAuI3JA0F1BJ7eyZLS0dq8PQgPPuNaGsfN8L5YjqzJYBuwINzYO/Meq18HIphW0+JfP5mZl02zmmuV8jQwshgoniEBtmHMA4OcHOGuZwJu7XdUkpyuTn5Zak4xqfT4RhMOqwJCw/DILFaj5MqS42ZmupXRPcw8jp4jkVwTxaa2a7gjhQ1EbpHyuY03DGsIvfm4g3sPDmq12Q63pIsVURsW2duF0c0NU0XztbIA1+1xe23JTyfVU2/kV46jalH5l3x1hYDmVTRtZknkT3Xeh09QqmHbp9DLeXXtdSJ3CFXoY+W7f1C7zq+00Q4Vmm4Mv6mljkFpGNeOjmhw9is9NrsaLSfc7GMAAAAAGgA0A9F4elHjXC0VVJ2kkkwNrBrXNDR5AtKs05dlUdQILcaFj3IqZ/2fR/6dRK0/mDHD5Bp+asR9TuXfTIH6fV42ijlqqzD5ezMua1iNS5hB/KdWnTZaFUasuHVKGinY7MaelLZv8BxP7TC2S1ibhw6EaG3gsXIp9qxw2atFnuQUixUBKZ7EOKRBI5slPOGNNu1yXYfG45KzDHjNcTW/kQTucXzF6+Zb4diEdQzPE4Obt4g9CORUVtM6pdM0d12xsW4slKMkCAIAgCAIAgCAIAgCAIAgIeJYpDTi8rw2+w5nyG5UtVFlr1BbI7LYVrcmZx/7Q6TNYB5HXufq5XF6dPt1Lf4lV50f7Xov8JxmGpBMbrkbtOjh6dPFVb8ayl/fRYqvhavussFATETFKBtRE6J97OG4NiOYI8iu4TcJKUe6OZwU4uL7Gc/wqylhlc2SR5c2xzEBtswPwtAF9N/NXY5c7rY9ZTnjQqql0mYxDC2Ns65uNdOX9VfXPJnKb7HXiFK2ojbKPiZo7yXjPYvpejhhjHueA15bsBYkaDy8EaWuTrq1yi5qa1zJWmPLdmve26Bc+31Q6X5OapOMupFk/iYSRujqITleCCWa7i17H+qqvCcX1QZeWWmtTRQYFiXZO0N8p8rgHpyuFblHrh0sp76JdUT02CUPaHDZwBHqsOUeltM24y6kmfXvDQSTYAXJPIBeHpgMQ44lfIRTBpaTlZpmc83sCNea2YYFUK+u1mVPNslZ01o7XDGZeWQH80bfmLkKJW4Ue0WyV15cu8tHXS8DVEjs1RM1t98l3vP87rAexXU/U9LVcdHMfT+dzls3GH0TII2xxizWjT9STzJ6rLlJye33NGMVFaRSYxiNU+Q09PE+N2n797CY7WubOGgOwvqb305qxVGqMVZN7/9SCyVkm4RWvqdB4brHNyvxB5BGoEY9RfNey6+1QT2q0c/Z5Nac2W3D+Bso2FrHOcXG7nOtqbW2GgChvvndLqkS1UxqjqJaKElCAIAgCAIAgCArKzH6aI2fK245DvH2F1ZrxLrFuMSCeTVDhyOiLiqjcbCUD+IOb8yF3LAyF/T+xysyl/1FvFK1wDmkOB2INx7qo4uL0ywmmto5rw9CAyT+DjLUulqJe1juSGEEHfRrrGxaOg35q682XtKuK0VVir3HOT2aX7DFkydmzLa2XKLeyp78lrR5nhWIsoawmRkkbe+0MynMbkZbD7w05XW1dq/GioyXGt7/Ayat03tyi+d60entqWF2TMM1r5bjNby3WN0S11a4NTqW9b5ENQ15IablpII5ixsuTo6cUI7JwP3gQuoycWmjmUVJNM8+bXtzFj9HDrz8ltV2xsW4mJZRKt8nbABG78rtCu5LaIt7OEVCKZ8spddpFmD8I3d/RRLbfPY7cupJLuVsEcczi55eCfwu9tCFRnmT6n09jUhiQUUn3JkuHMjF21DgehaHfQhdRzpLujyWHF9mfHYVK2NtS9rXMO5aTcd7KC5thz81ZqyoWPXkrW404R34NpwviHaNLPwgW8tlVzKlFqS8k+FY2nF+Cs4uxitikywxP7MDV4jEgdfcW1IA8l1iRxmn7r5OsmV6f8ADXBM4Upe0YJ5qaKOUk5C2PI7LYakHVpOqhyHBSca29EtCk4qU0tmkVYnCAIAgCAIAgCAIAgCAIAgMfx7i74w2FhtnBLyN7bAX8dbrW9Mx4zbsl47Gb6hdKKUF57kPhvgyOWNstQXHOLtja7K1o5XI1J9bLjJ9Qsc2oPSR1j4VainLlllWcCUzh+7MkTuRDi4erXXuPZQwz74ve9k08OqS7aMvQ4pLhk7o5LWv3m3sHDk9t9v7C0pqrNqUu0v9/QoRdmLZrujXYHxhFVSiJjHAkE3u0gW62OizcjDdMepyTL9GUrZdKTO/FuKYKeTs3BxcACcoGl9hqd7a+q8owbLodSF2XCqXSy0w2ubPG2Vl8rxcXFj0VWcOiTi/BYhLqipLySVydHwtHsgM3FwVTNnE2aUkOzBhfdua977Zj5XsrLy7XD22+CusatT69ckSreWzPINiHu1HmVWLBNZi2duWTf8Q/UICnxnBWS6215EL1NrlHjW+GUoglh0Peb4/wBVdpzGuJ8lO7DUuYcMlwUAnZcymw5HS3n1VuclOOl2Zn9UqZ8rlFd9nykjoVkTi4yaZtwkpxUl5OYC5OjXStvhTv4CfaQlTY/8xEV/8tlbwfPlmb+YFv6j5haOXHdX4Gdiy1b+JvFkGsEAQFJxAyuJb9kMQAGoffMT0vYi1lPTKqP8yOyG2Nj+B6KWHi2ogeI62DJ+ZnMbEixId8j4K3HEqvTdL5XhlZ5NlLStXHzRs43hwBBuCLg+BWc1p6ZeT3ycl4ehAEBmcdwWtkeXw1Vhu2MgtA8MzTr6gq5Rk1wXTKCZVuonN7jNoqqPiupp5OyrI9uYte34gRo8exVr7JTkRcqHp/Ir/abaZdNq2vmbiCVr2hzTdrgCD1BFwVlSi4tp90aMZKS2jmvD0IAgKXG+GoapwfIXhwFu662m+ysU5VlK1BkNuPXa9yRY4bRiCNsbS4hgsC43O99SoZzc5OT8kkYqKUUSVydHCSJrviaD5gFAcIqWNhu1jWk7kNAPuF7tghVnD9JM4vkp4nuO7iwXNtNTuV3G2cVpSZxKuEuWkWEMTWNDWgNa0WAAsABsAFGdnNAEAQGPxL/Nf/EUBGQH19S5jXFvTY6hAUU8znm7iT9PZASaTutJ6rXw46qTMfMe7dfIi7rNve7JP6mnStVpfQ+XURKaQVH/AIe9v/lv+pKkp/mR/Ejt+B/gUWDz5HMd+FwPz1W1OPVBox4y6ZpnqCwTcBQGUxHixst4aJzHz5rDNo02vmymxGYW56K5HGcErLF936MqyvUm4Qf3iHTYDijm5nVnZk/cIc+38wcB7BSSyqd8VrRxHHt1zYzlHwPJI/NVVTpfBrSCR0zOcSB5WR+oNR6a4qJ4sJN7nJs2UUYa0NaLBoAA6AaBZ5eONVUNjY57zla0EuJ5AblepNvSPG9LbKBnFkU+ZlO5vbEfuu0uGvO+hCuTwp1JTn286KsMuFjcY9/GymZh+LzOLnSdiRyMndPk1lxbxOqneTiwioxhv8SFUZEnuU9Eh0OMt0zRv8Q5v6sC5VuG+8Gjv28pdpohO4Wr6l+ad7G/mLs5A6BoAA91MvUKqo6qgRfYrLHuyRusPpBDEyNpJDGgAnc25lZM5OcnJ92aMYqKUV4JC5OggCAIAgCArqvHKaI2fKwEcr3PsFPDFumtxiyGeRVHhyOuDiKlebCZl/E2+q6lh3xW3FnkcmqXaRaAqsTn1AEAQHTVus0oDI1hu93mgOpAdVT8DvIoClQEyTRnot+EeiCXyMGcuubZFWDJ7bZupaWjqe5eHpbNm/7o8fkcPe6kp/mR/Ejt+B/gVtE3urdRiSPQcLxC7Gh29hf2WJdU4SfyNei+NkUt8lq03UJYIsOGwseZGxMa927g0Bx9V7t60eaW9kteHoQBAfHC+hQECiwSmheXxwsY47kNF/Tp6LuVkpLTZyoRT2kWC4OggCAIAgCAyU+OVk88kdHHEWwmznSOOp10AG2yu+1TXGLs221vgqe5bOTUNJLjklYXxK5x7OogkjlbmzZWOMfdBNw7xtpuuLaIJdVcuPk+53XbJvpnHn9C3wrEW1EYkYHtaSRZ7S06G2xUFkOiXTvf4EsJ9cd61+JR8fV744WtYS3tHEEjewF7X8Ve9NrjO19XhFXPnKNfHko+FuEYqmPtZnvIJIDGOygW6kak+qlzM26NjhHjRFi4lUq1J8lvVcAUxH7t0kbuRzF49Q6/ysq0PUL4vvsnlhVNdtFPBh2K0hMcIzs5FrmZfQPN2nwVqWTi3LqsjyV44+RV92D4NLwuyuGf7XlsbZe8HEddhYBUcmdMmvaWi5RG2KfuPZUM4TrPtAl+0NyiTMLl7nZb7b2BtoppZsXV7fT40QrFas6+rybYKgXSuxCo5DkgMtWSuDiTqCgPjHgi4QHGp+B3kUBS04zOAU+PDqsSIcifTW2S606LYseoN/Qx6luaX1K+aqaOdz0CwDeI2dzvAICRNWWjydbD53VjFW7UQZD1WyZh9Q0brY8GPJGjp6sOA1VaVbRCy0pJ3N+E3HMH9FUsri/oW6MqyH1RbU84eLj1HRVZRcXpmvXZGyPVE7VydhAEAQBAEAQBAZ3ifiCakNxBmit/mZtAejgBceeyt41NVr1KWmVsi2ytbjHaOHDvFjah3ZyAMefhse67wB5FTZXp8ql1R5RFjZqtfTLhmlWcXjhHC1pJa0Au1JAAuep6psHNAEBXY9hDauIxuOU3Ba4C5aRztz6W8VLTbKqanEjtrVkXFlfw3w06kcT9oc8OGrMoa2/W2pv6qXIynf8AEkRUYyp7NmhVUshAEAQHwoCpq4tSgKiqproCrlpnNN26IDrknu1wIsbH10QEbAaYvzOtsr+GlFOb88GZn2cqH5ndilA/I420Ct2yUoNL5FWiSVi/EpIaZYpuk2OmQHXVYZnC9Tae0eNJ8Mif9kzN+F58nC4/qrEcqxedkEsat+CTTz1EfxRk+LNfkVahnRfxIq2YT/pZb0XELW/ES3+IFv1CkcqZrhoqSxrIvsaPh7EDNKS1pyZdXa2Jvy6qlkOCSinsv4Vc47cuNmjVUvBAEBia/jtzHvYIACxxb3n9D0y6dd+a1aPTo2QU+vv9P+zOuzpVzcen9f8Ao0lBifb03bRAFxabNvpnAPdJ6XVC6r2rHB+C5VZ7kFJGJdxnWk2DLEbgRPNjzHNaixsPW3L9TPeRlb0o/od2F8cytcWztzdRlyPb/Kdx/d0ngU2x3TIRzLa3q1Gxw/HKecdyRt/wk5XexWbbi21/FEv15FdnwsmylhBDrFpGt7WIUGmS7R5LjFNHDO9sLrsDrtLT8OxsCOh2/wCi+mwnN0r3F/n5GDlKCtfQel4FiBlp43u+JzdfMEgn5L5/JrVdsorsmbVE3OtSZZqAlCA+XQH1AEAQFNiXE9NAS1z8zm6FrRcg9OgVurCttW0uCtblV1vTfJMwjFI6mMSRnTYg7tPQhQ3Uyql0yJarY2R6ok1REgQHXLEHICvqKUhAQJqdAVlXHZARcGl7zh4rSo06fzMfOX8QuZ4S5pG/gvYySeykt+DKNpy15aeR/wDxULYdE2j6Cmz3IKRaQU6jJSZHSICTHRDogJcOHA8kBOiwmMbgH0QE2OMNFgLBAc0AQBAV1TgVLI8yPgic87ucxpJt1uF2rJpaTejh1xb20TKenZG3KxrWNHJoAHsFy233OktdjtsvD0rsWwSCqFpYw4jZw0cPJw1C7rsnW9xejidcZrUkZKu4AeDeCYEfhlbr/vb/AEWlV6pNcTWyhZ6dF/C9EB3CFftljI/9U29i1WF6pV/aQv0+z5kqh4EncR20jI28wy7ne5AA9iorPVW1qCJa/TufvM3lHSMiY2Ngs1osAsiUnJ7ZpJJLSKDibikU57OMB0ltSfhbf6nwWhh4HvLrnwv3KWVme0+mPcx3/adbVuLWGWQjcM7rR4EiwC0ZfZMfhpb/AMlKP2i/nb1/gkN4ZxHfIB/xtf79VH/5Kjt0/od/Ybvn+p8NXiVJq8TNA5m0rfcXsinhXcNJfoOnKq7Pf6nOTj2dwDWmMOPNjczj5Nufon2DGh96T4/EfbL5cRXJe8H1dc6Q9syQxOF80lmkHlZu9j0sqOY8Zpe13RbxVem/c7EvG+DoqmXtc7oy74wwN71tjqND4qGnMsqj0xJLcWuyXUyxwPAYaQOEQdd1sxc4uJttvtvyUVt07Xub2S11QrWootFESBAEB8IQEeekB2QFVWUJ6IDOyRmGYO5E/PkruHLvW/JQzq9xUl4NAyQbjzXbj4Zk9mVWKQDt2kfeb9Cq9y3FP8jVwZd4/mWNNSKuaBYRUJ6ICXHSAboCQ1oCA+oAgKbFuJqamkEcjjmIuQBfKNbF3hpyurNOJZdFyj4K9uTCppSLaCVr2tc03a4Ag9QRcFV2tPROnvk5rw9CAIAgCAIAgCAIDyjiiJzKqUO3Lsw8WnY/p6L6X0+xToSXjgwc2Dja2/JteCayF1O2NlmuYO83mTzd436rGzaJ12Nvs3wzUxLozrSXdeDRKmWggOmOlY0lzWNBO5DQCfM817saO5eAjVdfFF/mSMZ/E4BSQqnP4U2cTshD4noiM4ipD/rx+pt9VK8O9f0MjWVS/wCpEKfiymL+xZJ3391j8pLM50aPEXO408V28K2MPckuPl5OFl1yl0RZHwCjxJs7nVEjez1uL5s2mhaNMg/vxS+2mUEoR0/9/wAimu2Mm5y2jUqmWggCA+EXQECtwmOUEHmvU2ntHjSa0ypOAVDNI5WEfmBv8t1bWXv4olGWBFvhknD8ALXZ5X53dALAKG252eNIsUY8alwXTIwNgoSc5oAgCAIAgIdbhcExBliY8t2Lmgkeq6UmuzPHFPuZLjTDpYXiqjneBcNybZeQDSLWF+RutDBuTaplFaZRzKmk7Yt7RpOGK4z0zHuOZ2ocfEEjVVcuv27ZRS0vBYxrOupNvk5Y9jLKVgc4ZiSAGg6nqfQJjY8r59KPb7lVHqZKw2tbPG2Rl8rxcX0PRRWQcJOL8EkJKcVJeSi4i4ZlqZRIyoLLAANy3y9S0ggglWcfMdMXHpT2V78VWyUttHZxFLXRZPsrBI1re8SWl5O2ziL+huucd0c+9s6v97j2jhwnxMaouZIGtkGoAuL20cLEmxBUuXiRrip1vcWR42S7JOE+GjSqgXDPYHxOKiUxOjLHDNzuO6bdNCrt2H7dStT2noqVZXXY62uVs0KpFsqeIMBjq2Wd3Xt+B43b4eI8FNRfOmXVEitpjbHpkY+n4LrA/wDzI48p0kBcT5hotb3WpP1SLjrp2Z8fTpKW+o3mGUz442skkMrhe7yACddNB029FkTkpSbS0acIuMdN7JS4OggION1D46eV7BdzWkjS/rbnbdSUqLsipdt8nFrkoNx76PN8BoI6yY9vORcXHes6Qn85+gW7mTtqgvZXH08GRiwrsk/cfP1Nl/giit8DvPtJL/8AuWP9sv38Rp/Zqv7SZhPDVNTOzRx3f+J5L3DwBO3oo7b7LPiZ3XTCv4UXCiJAgCAIAgCAIAgCAIAgCAIAgOmnqmSXLHtfY2OUg2PQ22K6lCUPiWjmM4y+F7OGI0LJ43RyC7XCx/Qg8iF5GTi9o9klJaZizwjW07iaacEHqXRu9bXa72WovUITWrobM94UoPdctHOn4PqZ3h1ZNdo3a0uc4+Gc2DR5Bcz9QUY9NMek6jhNy6rZbNvDE1jQ1oAa0AADYAbBZhfOaAIDHcQcJPMpnpHBjyblhJaC78TXj4T8lfxs3249E1uJSyMTrl1wemQXVuMNGQxPPLMBEf8AmzfOyn3gN9X6ckWsxcfrwWXB3DssL3TT2DyCAwHMRcgkudsSbKDNzFdqEFqKJsXGdW5SfLNaqBcCAIAgCAIAgMxi3BNPKS6MmFx3y6tP8h0HpZW6c22rhPaK1uJXZy1yTuHMC+yNN5XyOda+Y2aLcmt2CjvyJXS20d00qpaRcqAmCAIAgCAIAgCAIAgMseM2Cr+zOjIOfJe9zcmzTlt8J091dWInT7vV+RV+0tW+30/malUi0EAQGe4wwqoqGDsJLZb5oybB/wDMNj56K1iXxpnuS3/wV8mmVsdJ6Mnw9g1f2l42up7GznSbeIDPv/TxWllZtEodOuoo4+JdGW96PRZa2Njmsc9oc7YEgE+ix41TknJLhGm7IxaTfJIUZ2EAQBAEAQBAEAQBAEAQBAEAQHy/JAfUAQBAEBV8Rdu6FzKfL2ruRdlOU7kHqp6HGM1Ka2iK5SlBxg+TNcIYZXMm/e54omA3aXhweToAACdOd9OSuZuTTZHUFz89FTFothL774Nysw0AgCAIAgMfx9iHZBgjlyPuS8N0Jbbm7lZaXp1PVJylHcfqUM63pj0xemW/CVZLNTMdK0h2oBcLFwGzrb6/pdVcpVq1+32LOO5utdfcuVXJggCA+OFwgPL+JOHZqZxeXGWNx+Mnvi+2fr5hb2FnKeq2tPxox8vEcNzT4LLhHiKbtGQO/eMcbAn4m6E78xpzXPqGLUoOxcP9zrCyLHJVvlfsb9YZrBAEAQFPW406KYsfC8QtYXOn+6LAk7eVuuvRTRrjKG1L72+3/ZFKyUZcrjXcmYZicNSzPE8PHrp5gry2mdT1NHtdsLFuLJiiJAgCAIAgKPinHvsjBlbme+9gb2FtybanyVzDxVe3t6S7lXJyHUlpbbKSCqxiQB4jYAdQ1xYDby1t7qVywlxp/iRqOU+do76bEcVke1v2dsYaRnc4gNIvrqHEn0XM1iRi2m23+h7F5LlzpL9yzoeHBFUuqO2kdmvZhIyjNuCd3Achy0UE8mcqlW+yJo48Y2Oxd2Xqrk4QFLiXE9NCS0vzOG4Z3reZ2CuU4N1i2lpfUq2ZlVb03tlFVftDY34Yv98gb8gD9VbXpWvjnr/fyKz9R38MTOQ9tiFR3Sczzq4A5Y2+B8BsOZVqy6rGp6Yc/wC+SvCqy+3qlwerwR5WtbcnKALnUmwtc+K+eb2bZzQBAQsSxaGnt2r8ua9tCb2tfYeKmpost30LeiKy6FfxM44Xi8NRm7J18tr6Eb+a9ux7Kdda7iq+Fu+lk9QEp5XiknZ17jUNLgJM1j95oPdIvuALey36NXYntwenr/f8mNa3Vk9c1tf7+xsn8ZUgbfM4+Aaf10WevTb99v1Lrz6ddyPgPFhqqgsbEezse8Luyka95w0F9rdUyMSFNfxbkKMmds/h1E1SoFwIAgMf+0WoIjjZ+JxJ9Bp9Vp+lRTtb+SM/1GTVaXzZWfs+iaahxPxNYcvqQCf76qz6tvoj8t/7/wAkHpuuqXz0ehrDNcICm4lx0UjW2Ac9x0aTbQbnwVvExXfJrsl5K2TkKmO/J3YLjkVUO4bOAuWH4h4+I8VzkYtlD+92+Z1RkQtX3e/yLJwvodQqxOY2TDayimkfSxtlilNzHcNLedrEgbk6g89lfhdVZWoW7WuzKcqrK5udXO+6JnD1JVvqH1NSOzu3K2MOvzBubEgWt8yuL7avbVVXbe9s6prs63ZZ31rRp1TLQQBAEBTcS4CKtgGbI9mrHbjXcEcwVPj5EqJdUSG+mNsdM48M0dXE0tqZGPAsGBtyRbq82v5W9V7kWV2S3COjyiuyC1OWy7VcnCAIDL8d4o+KNsbDYy3uRvlFrged1pemUxssbl4KOfbKEEo+TLcMcP8A2t5zuLYmWzBps5xPK/IK76hlTq1GHnyVMLGjZuUvHg9AocCpYRaOGNvjlBP+46lYcrJS5kzXjCMeyLBrQNhZcHR9QBAEBnuL8D+1NYRK2Lsyblzbix/mFtQFbxMiVMn0reytk0RtitvWiNwhhDKd7yKlkznNHdYGi1jvo4lSZl1tqTnHWjjFqrrb6ZbNUqBcIuIYbDOMssbJANswBt5HkuozlF7i9HMoqS00V0fCNC03+zsP8V3D2cSFI8i195M4VFa/pRbwwtYLNaGgcgAB7BQkp2IAgCAoOMcGdUwjs/8AMjOZo/Fpq2/jyVnEv9mzq8eSDJp92HT58HnNFWPhkzMJZIw6gixHUOaV9G1XfXrumYSc6Z/Jo21DxzGR+9jc13VtiD7kEfNZNnpU0/uPa+ppV+ox199Hyu46YBaKNxPV9gPYEk/Je1+lS39+X+BZ6jHX3EY6qqpamXXNJK/ZoFz5AfdaFp7qxq9dkZ/8TIn82b/hLh37K0vksZnixts0b5R18TzWBl5Ur5fTwjZxsdUx+polULIQBAEAQBAEAQBAEAQBAVHEmBtq4w2+V7dWO3seYI5gqfHvlTPqiRXUxtj0swrsIr6R+ZrHH88JzAjxbv6WK2FnY90dWL/JlvEvqe4M7v8AGdZHo/8A54XN/QLn7Lhy7P8AX/6dfaMqPdfoabg7FamqzyShoi0DCGkZj94jwGyzsyFNclGr8y7iztmuqz8jSqmWggCAy3G2JQ9i6HPeQkd0a2sb97otHAx7XZGxLhFLMvrUHBvlmX4MqA2sjbfVwcLeFr+2i0fU9Oj80UMDau/JnqK+dNwIAgCAICpix1jqp1NleHNF8xHdOgOh9fkVM6f4as2vw8kSt/idGvz8FsoSUICpxnh2nqtZGd4bPaS1w9Rv5G6lqvnU9wZHZVCxakjOzfs/17lS6352NPzFlej6pau6RTfp1b7M50/7P23/AHlQ9w6Ma1nz1K8n6nc+3B1H0+pd+TTYTg0FKLQsDb7nUuPm46lUJ2Sm9yey3CEYLUUT1wdhAEAQBAEAQBAEAQBAEAQBAEAQBAEAQGM4y4iexxgiOWw77hvr90Hl4lbHp+HGS92f5IzM3KcX7cPzKDh7h19Y4kuLImmxcPiceYbfbxKnzc72n0Q7/sQ4uH7i659j0PCcHgpm5YmBt9zu53m46lYc7JTe5PZrwhGC1FE9cHQQBAEAQGH4qldPWxQscI3R2Ocm1s1naDmbAW81qYq9vHlYlvfGjPyH13Rrb1rnZrZMSha9sZkbnebNF7k8/T1VBU2OLlrhFx2wUlHfLJaiJAgCAIAgCAIAgCAIAgCAIAgCAIAgCAIAgCAIAgCA8p4picyrlDtMzszfFp2I+i+l9OsUqEl3RhZsHG1v5mg4R4jhiiEUpyFpNnW0NzflsVSzcCyVjshzss4mZCMFCfGjQu4jpB/rM9yVR+xX/wBjLn2qn+5FZX8bQMH7trpD/tb7nX5KzV6XbL43ogs9Qrj8PJb8P4l9phbIQATcEDYEFU8mn2bXBeCzRb7lakWKgJggCAqMZ4bp6oh0jSHgWzscWut0JG481NVkWVfAyKymFnxI6cM4SpYHh7WFz2m4c9xcQeoB0B8V1ZlW2LUpHlePXDmKL1VyYIAgCAIAgCAIAgCAIAgCAIAgCAIAgCAIAgCAIAgK7GcFhqmhsrb2+FwNnN8nD6KSu2db3B6OLK42LUkYrFuDjDqyckdHxgn3Dh9FpV+qWf1LZQn6dDw9FdScPyPNu2aP+ET/APNSS9Ul/acL09f3GjpOAYzrJPI8dGhrB7i5+arT9Tul24LEcCpd+TU4XhsVNGI4m5WjXck3O5JJJKoznKb6pPktwhGC1HsS1wdBAEAQBAEAQBAEAQBAEAQBAEB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9" descr="data:image/jpeg;base64,/9j/4AAQSkZJRgABAQAAAQABAAD/2wCEAAkGBxIREhUUExQWFRUUGBgbGBgXFxcYGhkdGBcWFhgZHBccHCghGBslHhceIjEhJSkrLi4uGCAzODMsNygtLisBCgoKDg0OGxAQGzQmICUsLC8tLzQ0LDQ0LTQ0LCwsNDQsLywsLCwsLCwsLCwsLCwsLCwsLCwsNCwsLCwsLCwsLP/AABEIAL0BCwMBEQACEQEDEQH/xAAbAAEAAwADAQAAAAAAAAAAAAAABAUGAgMHAf/EAEQQAAEDAgQDBgMFBgQDCQAAAAEAAgMEEQUSITEGQVETImFxgZEyobEUQlJiwQcjcoLR8BYzQ5KDouEVJCVjc7LC0vH/xAAaAQEAAwEBAQAAAAAAAAAAAAAAAwQFAgEG/8QAMxEAAgICAQMCAwYGAgMAAAAAAAECAwQRIRIxQQUTMlFhFCJxgaGxIzNCUpHwweEVYtH/2gAMAwEAAhEDEQA/APcUAQBAEAQBAEAQBAEAQBAEAQBAQq6uyHKNXfRTVVdXL7FPKyva4Xch9u47uPvZT9CXgyZX2ye3JnJk726g3HQ6rlwi+GTVZNsOd7RY0tQJG3HqOh6KvODg9M2KrVZHqR3LgkCAIAgCAIAgCAIAgCAIAgCAIAgCAIAgCAIAgCAIAgCAIAgCAFAZWmqw573OOpJWrOtqKSPn7ZdU3JnL7QF50EOj4K3KntbOk2iNRYi5k7ANnuAcOVjz9F3dUnW990WcaxwmueDZLINsIAgCAIAgCAIAgCAIAgCAIAgCAIAgCAIAgCAIAgCAIAgCAjVVY2PTc9P6qSFTmV78mNXfuUdfjrhe1hvt/wBVerxI+TOlm2y7cGbdPaQNYCczc1tz4/VXU9L7xX1tbZ2NrR1XvSjzpOuWuCaSPVEiUeeonjYw/eFz9fldcWT6Ytk1dfVJRPRsYqJo2AwRdq8kCxcGgDW5JJ8PmsapQcvvvS+hsWOaX3FyUNRxBXQjPLRjINy14Nvr9FahTjzfTGT3+BXlbdBbcVr8S7wPF2VUedgIsbOadwf1CgyKJUT6WS0XK2PUixUBMEAQBAEAQBAEAQBAEAQBAEAQBAEBxlkDQXHQNBJPgNSvUth8GWZxPUVFzR0pljH+o9wYDbewJ1Vt0VV8WS5+hVV1k+a48fUsuHMc+1NeHMMb4zZzb368/Q+y4yaFU1p7TW0d0XOxPa009FyqxOV2PVE8cJdTsEjwR3T05kC4ufC6lpVbmlZ2I7XNRfR3M3FhOJ1AvNOIQfujV3qGWA9yrryceviuvf1ZVVF0/jn/AIImMcO1FNGZm1bnZbXBLmk68jm1PgVLj5nuzUJQXP0I7sb24Oam+PqWvBGNyTiRkpzGOxznob6E9dLqH1Ciuua6PPgkwrpzi+vx5I8GIdqJZSfvH0FtPkpfb6emJm3Sc59XzMdXY1mfduwPurG9Eka+CXBVatk3sMunQ2/ULructeCNDQVL5C2Jue9yBmaDbe1iRe3go5zUOZdiWuHXwu5DlEokMTwWOaSHA7iyRl1LaPZR6eGeicEYM2OMTHVzh3R+Ef8A2KoZdrb6PCLmLWtdfksuKcVFNA5wc1r3d1ma9rnyBOgvyUWNU7LEtbXn/WS5FqrhvevkUWHcOS1cbZKmqkIfqGMcMtuXeI19grNmX7c2qopfuQwxuuKdkm/2NHR09PRRhjS2NpP3nauPMkk3JVN+5dJy5bLK6Kkl2RMiqo3fC9rvJwK5dco90dKcX2Z3Lg6CAIAgCAIAgCAIAgCAIAgCAIAgCA+AIChn4XjBe+ne6nlfu9pLhqbnuE216ixViOTLhS5S8MgdEeXHhvyi6pIixjWueXuaAC4gAuI3JA0F1BJ7eyZLS0dq8PQgPPuNaGsfN8L5YjqzJYBuwINzYO/Meq18HIphW0+JfP5mZl02zmmuV8jQwshgoniEBtmHMA4OcHOGuZwJu7XdUkpyuTn5Zak4xqfT4RhMOqwJCw/DILFaj5MqS42ZmupXRPcw8jp4jkVwTxaa2a7gjhQ1EbpHyuY03DGsIvfm4g3sPDmq12Q63pIsVURsW2duF0c0NU0XztbIA1+1xe23JTyfVU2/kV46jalH5l3x1hYDmVTRtZknkT3Xeh09QqmHbp9DLeXXtdSJ3CFXoY+W7f1C7zq+00Q4Vmm4Mv6mljkFpGNeOjmhw9is9NrsaLSfc7GMAAAAAGgA0A9F4elHjXC0VVJ2kkkwNrBrXNDR5AtKs05dlUdQILcaFj3IqZ/2fR/6dRK0/mDHD5Bp+asR9TuXfTIH6fV42ijlqqzD5ezMua1iNS5hB/KdWnTZaFUasuHVKGinY7MaelLZv8BxP7TC2S1ibhw6EaG3gsXIp9qxw2atFnuQUixUBKZ7EOKRBI5slPOGNNu1yXYfG45KzDHjNcTW/kQTucXzF6+Zb4diEdQzPE4Obt4g9CORUVtM6pdM0d12xsW4slKMkCAIAgCAIAgCAIAgCAIAgIeJYpDTi8rw2+w5nyG5UtVFlr1BbI7LYVrcmZx/7Q6TNYB5HXufq5XF6dPt1Lf4lV50f7Xov8JxmGpBMbrkbtOjh6dPFVb8ayl/fRYqvhavussFATETFKBtRE6J97OG4NiOYI8iu4TcJKUe6OZwU4uL7Gc/wqylhlc2SR5c2xzEBtswPwtAF9N/NXY5c7rY9ZTnjQqql0mYxDC2Ns65uNdOX9VfXPJnKb7HXiFK2ojbKPiZo7yXjPYvpejhhjHueA15bsBYkaDy8EaWuTrq1yi5qa1zJWmPLdmve26Bc+31Q6X5OapOMupFk/iYSRujqITleCCWa7i17H+qqvCcX1QZeWWmtTRQYFiXZO0N8p8rgHpyuFblHrh0sp76JdUT02CUPaHDZwBHqsOUeltM24y6kmfXvDQSTYAXJPIBeHpgMQ44lfIRTBpaTlZpmc83sCNea2YYFUK+u1mVPNslZ01o7XDGZeWQH80bfmLkKJW4Ue0WyV15cu8tHXS8DVEjs1RM1t98l3vP87rAexXU/U9LVcdHMfT+dzls3GH0TII2xxizWjT9STzJ6rLlJye33NGMVFaRSYxiNU+Q09PE+N2n797CY7WubOGgOwvqb305qxVGqMVZN7/9SCyVkm4RWvqdB4brHNyvxB5BGoEY9RfNey6+1QT2q0c/Z5Nac2W3D+Bso2FrHOcXG7nOtqbW2GgChvvndLqkS1UxqjqJaKElCAIAgCAIAgCArKzH6aI2fK245DvH2F1ZrxLrFuMSCeTVDhyOiLiqjcbCUD+IOb8yF3LAyF/T+xysyl/1FvFK1wDmkOB2INx7qo4uL0ywmmto5rw9CAyT+DjLUulqJe1juSGEEHfRrrGxaOg35q682XtKuK0VVir3HOT2aX7DFkydmzLa2XKLeyp78lrR5nhWIsoawmRkkbe+0MynMbkZbD7w05XW1dq/GioyXGt7/Ayat03tyi+d60entqWF2TMM1r5bjNby3WN0S11a4NTqW9b5ENQ15IablpII5ixsuTo6cUI7JwP3gQuoycWmjmUVJNM8+bXtzFj9HDrz8ltV2xsW4mJZRKt8nbABG78rtCu5LaIt7OEVCKZ8spddpFmD8I3d/RRLbfPY7cupJLuVsEcczi55eCfwu9tCFRnmT6n09jUhiQUUn3JkuHMjF21DgehaHfQhdRzpLujyWHF9mfHYVK2NtS9rXMO5aTcd7KC5thz81ZqyoWPXkrW404R34NpwviHaNLPwgW8tlVzKlFqS8k+FY2nF+Cs4uxitikywxP7MDV4jEgdfcW1IA8l1iRxmn7r5OsmV6f8ADXBM4Upe0YJ5qaKOUk5C2PI7LYakHVpOqhyHBSca29EtCk4qU0tmkVYnCAIAgCAIAgCAIAgCAIAgMfx7i74w2FhtnBLyN7bAX8dbrW9Mx4zbsl47Gb6hdKKUF57kPhvgyOWNstQXHOLtja7K1o5XI1J9bLjJ9Qsc2oPSR1j4VainLlllWcCUzh+7MkTuRDi4erXXuPZQwz74ve9k08OqS7aMvQ4pLhk7o5LWv3m3sHDk9t9v7C0pqrNqUu0v9/QoRdmLZrujXYHxhFVSiJjHAkE3u0gW62OizcjDdMepyTL9GUrZdKTO/FuKYKeTs3BxcACcoGl9hqd7a+q8owbLodSF2XCqXSy0w2ubPG2Vl8rxcXFj0VWcOiTi/BYhLqipLySVydHwtHsgM3FwVTNnE2aUkOzBhfdua977Zj5XsrLy7XD22+CusatT69ckSreWzPINiHu1HmVWLBNZi2duWTf8Q/UICnxnBWS6215EL1NrlHjW+GUoglh0Peb4/wBVdpzGuJ8lO7DUuYcMlwUAnZcymw5HS3n1VuclOOl2Zn9UqZ8rlFd9nykjoVkTi4yaZtwkpxUl5OYC5OjXStvhTv4CfaQlTY/8xEV/8tlbwfPlmb+YFv6j5haOXHdX4Gdiy1b+JvFkGsEAQFJxAyuJb9kMQAGoffMT0vYi1lPTKqP8yOyG2Nj+B6KWHi2ogeI62DJ+ZnMbEixId8j4K3HEqvTdL5XhlZ5NlLStXHzRs43hwBBuCLg+BWc1p6ZeT3ycl4ehAEBmcdwWtkeXw1Vhu2MgtA8MzTr6gq5Rk1wXTKCZVuonN7jNoqqPiupp5OyrI9uYte34gRo8exVr7JTkRcqHp/Ir/abaZdNq2vmbiCVr2hzTdrgCD1BFwVlSi4tp90aMZKS2jmvD0IAgKXG+GoapwfIXhwFu662m+ysU5VlK1BkNuPXa9yRY4bRiCNsbS4hgsC43O99SoZzc5OT8kkYqKUUSVydHCSJrviaD5gFAcIqWNhu1jWk7kNAPuF7tghVnD9JM4vkp4nuO7iwXNtNTuV3G2cVpSZxKuEuWkWEMTWNDWgNa0WAAsABsAFGdnNAEAQGPxL/Nf/EUBGQH19S5jXFvTY6hAUU8znm7iT9PZASaTutJ6rXw46qTMfMe7dfIi7rNve7JP6mnStVpfQ+XURKaQVH/AIe9v/lv+pKkp/mR/Ejt+B/gUWDz5HMd+FwPz1W1OPVBox4y6ZpnqCwTcBQGUxHixst4aJzHz5rDNo02vmymxGYW56K5HGcErLF936MqyvUm4Qf3iHTYDijm5nVnZk/cIc+38wcB7BSSyqd8VrRxHHt1zYzlHwPJI/NVVTpfBrSCR0zOcSB5WR+oNR6a4qJ4sJN7nJs2UUYa0NaLBoAA6AaBZ5eONVUNjY57zla0EuJ5AblepNvSPG9LbKBnFkU+ZlO5vbEfuu0uGvO+hCuTwp1JTn286KsMuFjcY9/GymZh+LzOLnSdiRyMndPk1lxbxOqneTiwioxhv8SFUZEnuU9Eh0OMt0zRv8Q5v6sC5VuG+8Gjv28pdpohO4Wr6l+ad7G/mLs5A6BoAA91MvUKqo6qgRfYrLHuyRusPpBDEyNpJDGgAnc25lZM5OcnJ92aMYqKUV4JC5OggCAIAgCArqvHKaI2fKwEcr3PsFPDFumtxiyGeRVHhyOuDiKlebCZl/E2+q6lh3xW3FnkcmqXaRaAqsTn1AEAQHTVus0oDI1hu93mgOpAdVT8DvIoClQEyTRnot+EeiCXyMGcuubZFWDJ7bZupaWjqe5eHpbNm/7o8fkcPe6kp/mR/Ejt+B/gVtE3urdRiSPQcLxC7Gh29hf2WJdU4SfyNei+NkUt8lq03UJYIsOGwseZGxMa927g0Bx9V7t60eaW9kteHoQBAfHC+hQECiwSmheXxwsY47kNF/Tp6LuVkpLTZyoRT2kWC4OggCAIAgCAyU+OVk88kdHHEWwmznSOOp10AG2yu+1TXGLs221vgqe5bOTUNJLjklYXxK5x7OogkjlbmzZWOMfdBNw7xtpuuLaIJdVcuPk+53XbJvpnHn9C3wrEW1EYkYHtaSRZ7S06G2xUFkOiXTvf4EsJ9cd61+JR8fV744WtYS3tHEEjewF7X8Ve9NrjO19XhFXPnKNfHko+FuEYqmPtZnvIJIDGOygW6kak+qlzM26NjhHjRFi4lUq1J8lvVcAUxH7t0kbuRzF49Q6/ysq0PUL4vvsnlhVNdtFPBh2K0hMcIzs5FrmZfQPN2nwVqWTi3LqsjyV44+RV92D4NLwuyuGf7XlsbZe8HEddhYBUcmdMmvaWi5RG2KfuPZUM4TrPtAl+0NyiTMLl7nZb7b2BtoppZsXV7fT40QrFas6+rybYKgXSuxCo5DkgMtWSuDiTqCgPjHgi4QHGp+B3kUBS04zOAU+PDqsSIcifTW2S606LYseoN/Qx6luaX1K+aqaOdz0CwDeI2dzvAICRNWWjydbD53VjFW7UQZD1WyZh9Q0brY8GPJGjp6sOA1VaVbRCy0pJ3N+E3HMH9FUsri/oW6MqyH1RbU84eLj1HRVZRcXpmvXZGyPVE7VydhAEAQBAEAQBAZ3ifiCakNxBmit/mZtAejgBceeyt41NVr1KWmVsi2ytbjHaOHDvFjah3ZyAMefhse67wB5FTZXp8ql1R5RFjZqtfTLhmlWcXjhHC1pJa0Au1JAAuep6psHNAEBXY9hDauIxuOU3Ba4C5aRztz6W8VLTbKqanEjtrVkXFlfw3w06kcT9oc8OGrMoa2/W2pv6qXIynf8AEkRUYyp7NmhVUshAEAQHwoCpq4tSgKiqproCrlpnNN26IDrknu1wIsbH10QEbAaYvzOtsr+GlFOb88GZn2cqH5ndilA/I420Ct2yUoNL5FWiSVi/EpIaZYpuk2OmQHXVYZnC9Tae0eNJ8Mif9kzN+F58nC4/qrEcqxedkEsat+CTTz1EfxRk+LNfkVahnRfxIq2YT/pZb0XELW/ES3+IFv1CkcqZrhoqSxrIvsaPh7EDNKS1pyZdXa2Jvy6qlkOCSinsv4Vc47cuNmjVUvBAEBia/jtzHvYIACxxb3n9D0y6dd+a1aPTo2QU+vv9P+zOuzpVzcen9f8Ao0lBifb03bRAFxabNvpnAPdJ6XVC6r2rHB+C5VZ7kFJGJdxnWk2DLEbgRPNjzHNaixsPW3L9TPeRlb0o/od2F8cytcWztzdRlyPb/Kdx/d0ngU2x3TIRzLa3q1Gxw/HKecdyRt/wk5XexWbbi21/FEv15FdnwsmylhBDrFpGt7WIUGmS7R5LjFNHDO9sLrsDrtLT8OxsCOh2/wCi+mwnN0r3F/n5GDlKCtfQel4FiBlp43u+JzdfMEgn5L5/JrVdsorsmbVE3OtSZZqAlCA+XQH1AEAQFNiXE9NAS1z8zm6FrRcg9OgVurCttW0uCtblV1vTfJMwjFI6mMSRnTYg7tPQhQ3Uyql0yJarY2R6ok1REgQHXLEHICvqKUhAQJqdAVlXHZARcGl7zh4rSo06fzMfOX8QuZ4S5pG/gvYySeykt+DKNpy15aeR/wDxULYdE2j6Cmz3IKRaQU6jJSZHSICTHRDogJcOHA8kBOiwmMbgH0QE2OMNFgLBAc0AQBAV1TgVLI8yPgic87ucxpJt1uF2rJpaTejh1xb20TKenZG3KxrWNHJoAHsFy233OktdjtsvD0rsWwSCqFpYw4jZw0cPJw1C7rsnW9xejidcZrUkZKu4AeDeCYEfhlbr/vb/AEWlV6pNcTWyhZ6dF/C9EB3CFftljI/9U29i1WF6pV/aQv0+z5kqh4EncR20jI28wy7ne5AA9iorPVW1qCJa/TufvM3lHSMiY2Ngs1osAsiUnJ7ZpJJLSKDibikU57OMB0ltSfhbf6nwWhh4HvLrnwv3KWVme0+mPcx3/adbVuLWGWQjcM7rR4EiwC0ZfZMfhpb/AMlKP2i/nb1/gkN4ZxHfIB/xtf79VH/5Kjt0/od/Ybvn+p8NXiVJq8TNA5m0rfcXsinhXcNJfoOnKq7Pf6nOTj2dwDWmMOPNjczj5Nufon2DGh96T4/EfbL5cRXJe8H1dc6Q9syQxOF80lmkHlZu9j0sqOY8Zpe13RbxVem/c7EvG+DoqmXtc7oy74wwN71tjqND4qGnMsqj0xJLcWuyXUyxwPAYaQOEQdd1sxc4uJttvtvyUVt07Xub2S11QrWootFESBAEB8IQEeekB2QFVWUJ6IDOyRmGYO5E/PkruHLvW/JQzq9xUl4NAyQbjzXbj4Zk9mVWKQDt2kfeb9Cq9y3FP8jVwZd4/mWNNSKuaBYRUJ6ICXHSAboCQ1oCA+oAgKbFuJqamkEcjjmIuQBfKNbF3hpyurNOJZdFyj4K9uTCppSLaCVr2tc03a4Ag9QRcFV2tPROnvk5rw9CAIAgCAIAgCAIDyjiiJzKqUO3Lsw8WnY/p6L6X0+xToSXjgwc2Dja2/JteCayF1O2NlmuYO83mTzd436rGzaJ12Nvs3wzUxLozrSXdeDRKmWggOmOlY0lzWNBO5DQCfM817saO5eAjVdfFF/mSMZ/E4BSQqnP4U2cTshD4noiM4ipD/rx+pt9VK8O9f0MjWVS/wCpEKfiymL+xZJ3391j8pLM50aPEXO408V28K2MPckuPl5OFl1yl0RZHwCjxJs7nVEjez1uL5s2mhaNMg/vxS+2mUEoR0/9/wAimu2Mm5y2jUqmWggCA+EXQECtwmOUEHmvU2ntHjSa0ypOAVDNI5WEfmBv8t1bWXv4olGWBFvhknD8ALXZ5X53dALAKG252eNIsUY8alwXTIwNgoSc5oAgCAIAgIdbhcExBliY8t2Lmgkeq6UmuzPHFPuZLjTDpYXiqjneBcNybZeQDSLWF+RutDBuTaplFaZRzKmk7Yt7RpOGK4z0zHuOZ2ocfEEjVVcuv27ZRS0vBYxrOupNvk5Y9jLKVgc4ZiSAGg6nqfQJjY8r59KPb7lVHqZKw2tbPG2Rl8rxcX0PRRWQcJOL8EkJKcVJeSi4i4ZlqZRIyoLLAANy3y9S0ggglWcfMdMXHpT2V78VWyUttHZxFLXRZPsrBI1re8SWl5O2ziL+huucd0c+9s6v97j2jhwnxMaouZIGtkGoAuL20cLEmxBUuXiRrip1vcWR42S7JOE+GjSqgXDPYHxOKiUxOjLHDNzuO6bdNCrt2H7dStT2noqVZXXY62uVs0KpFsqeIMBjq2Wd3Xt+B43b4eI8FNRfOmXVEitpjbHpkY+n4LrA/wDzI48p0kBcT5hotb3WpP1SLjrp2Z8fTpKW+o3mGUz442skkMrhe7yACddNB029FkTkpSbS0acIuMdN7JS4OggION1D46eV7BdzWkjS/rbnbdSUqLsipdt8nFrkoNx76PN8BoI6yY9vORcXHes6Qn85+gW7mTtqgvZXH08GRiwrsk/cfP1Nl/giit8DvPtJL/8AuWP9sv38Rp/Zqv7SZhPDVNTOzRx3f+J5L3DwBO3oo7b7LPiZ3XTCv4UXCiJAgCAIAgCAIAgCAIAgCAIAgOmnqmSXLHtfY2OUg2PQ22K6lCUPiWjmM4y+F7OGI0LJ43RyC7XCx/Qg8iF5GTi9o9klJaZizwjW07iaacEHqXRu9bXa72WovUITWrobM94UoPdctHOn4PqZ3h1ZNdo3a0uc4+Gc2DR5Bcz9QUY9NMek6jhNy6rZbNvDE1jQ1oAa0AADYAbBZhfOaAIDHcQcJPMpnpHBjyblhJaC78TXj4T8lfxs3249E1uJSyMTrl1wemQXVuMNGQxPPLMBEf8AmzfOyn3gN9X6ckWsxcfrwWXB3DssL3TT2DyCAwHMRcgkudsSbKDNzFdqEFqKJsXGdW5SfLNaqBcCAIAgCAIAgMxi3BNPKS6MmFx3y6tP8h0HpZW6c22rhPaK1uJXZy1yTuHMC+yNN5XyOda+Y2aLcmt2CjvyJXS20d00qpaRcqAmCAIAgCAIAgCAIAgMseM2Cr+zOjIOfJe9zcmzTlt8J091dWInT7vV+RV+0tW+30/malUi0EAQGe4wwqoqGDsJLZb5oybB/wDMNj56K1iXxpnuS3/wV8mmVsdJ6Mnw9g1f2l42up7GznSbeIDPv/TxWllZtEodOuoo4+JdGW96PRZa2Njmsc9oc7YEgE+ix41TknJLhGm7IxaTfJIUZ2EAQBAEAQBAEAQBAEAQBAEAQHy/JAfUAQBAEBV8Rdu6FzKfL2ruRdlOU7kHqp6HGM1Ka2iK5SlBxg+TNcIYZXMm/e54omA3aXhweToAACdOd9OSuZuTTZHUFz89FTFothL774Nysw0AgCAIAgMfx9iHZBgjlyPuS8N0Jbbm7lZaXp1PVJylHcfqUM63pj0xemW/CVZLNTMdK0h2oBcLFwGzrb6/pdVcpVq1+32LOO5utdfcuVXJggCA+OFwgPL+JOHZqZxeXGWNx+Mnvi+2fr5hb2FnKeq2tPxox8vEcNzT4LLhHiKbtGQO/eMcbAn4m6E78xpzXPqGLUoOxcP9zrCyLHJVvlfsb9YZrBAEAQFPW406KYsfC8QtYXOn+6LAk7eVuuvRTRrjKG1L72+3/ZFKyUZcrjXcmYZicNSzPE8PHrp5gry2mdT1NHtdsLFuLJiiJAgCAIAgKPinHvsjBlbme+9gb2FtybanyVzDxVe3t6S7lXJyHUlpbbKSCqxiQB4jYAdQ1xYDby1t7qVywlxp/iRqOU+do76bEcVke1v2dsYaRnc4gNIvrqHEn0XM1iRi2m23+h7F5LlzpL9yzoeHBFUuqO2kdmvZhIyjNuCd3Achy0UE8mcqlW+yJo48Y2Oxd2Xqrk4QFLiXE9NCS0vzOG4Z3reZ2CuU4N1i2lpfUq2ZlVb03tlFVftDY34Yv98gb8gD9VbXpWvjnr/fyKz9R38MTOQ9tiFR3Sczzq4A5Y2+B8BsOZVqy6rGp6Yc/wC+SvCqy+3qlwerwR5WtbcnKALnUmwtc+K+eb2bZzQBAQsSxaGnt2r8ua9tCb2tfYeKmpost30LeiKy6FfxM44Xi8NRm7J18tr6Eb+a9ux7Kdda7iq+Fu+lk9QEp5XiknZ17jUNLgJM1j95oPdIvuALey36NXYntwenr/f8mNa3Vk9c1tf7+xsn8ZUgbfM4+Aaf10WevTb99v1Lrz6ddyPgPFhqqgsbEezse8Luyka95w0F9rdUyMSFNfxbkKMmds/h1E1SoFwIAgMf+0WoIjjZ+JxJ9Bp9Vp+lRTtb+SM/1GTVaXzZWfs+iaahxPxNYcvqQCf76qz6tvoj8t/7/wAkHpuuqXz0ehrDNcICm4lx0UjW2Ac9x0aTbQbnwVvExXfJrsl5K2TkKmO/J3YLjkVUO4bOAuWH4h4+I8VzkYtlD+92+Z1RkQtX3e/yLJwvodQqxOY2TDayimkfSxtlilNzHcNLedrEgbk6g89lfhdVZWoW7WuzKcqrK5udXO+6JnD1JVvqH1NSOzu3K2MOvzBubEgWt8yuL7avbVVXbe9s6prs63ZZ31rRp1TLQQBAEBTcS4CKtgGbI9mrHbjXcEcwVPj5EqJdUSG+mNsdM48M0dXE0tqZGPAsGBtyRbq82v5W9V7kWV2S3COjyiuyC1OWy7VcnCAIDL8d4o+KNsbDYy3uRvlFrged1pemUxssbl4KOfbKEEo+TLcMcP8A2t5zuLYmWzBps5xPK/IK76hlTq1GHnyVMLGjZuUvHg9AocCpYRaOGNvjlBP+46lYcrJS5kzXjCMeyLBrQNhZcHR9QBAEBnuL8D+1NYRK2Lsyblzbix/mFtQFbxMiVMn0reytk0RtitvWiNwhhDKd7yKlkznNHdYGi1jvo4lSZl1tqTnHWjjFqrrb6ZbNUqBcIuIYbDOMssbJANswBt5HkuozlF7i9HMoqS00V0fCNC03+zsP8V3D2cSFI8i195M4VFa/pRbwwtYLNaGgcgAB7BQkp2IAgCAoOMcGdUwjs/8AMjOZo/Fpq2/jyVnEv9mzq8eSDJp92HT58HnNFWPhkzMJZIw6gixHUOaV9G1XfXrumYSc6Z/Jo21DxzGR+9jc13VtiD7kEfNZNnpU0/uPa+ppV+ox199Hyu46YBaKNxPV9gPYEk/Je1+lS39+X+BZ6jHX3EY6qqpamXXNJK/ZoFz5AfdaFp7qxq9dkZ/8TIn82b/hLh37K0vksZnixts0b5R18TzWBl5Ur5fTwjZxsdUx+polULIQBAEAQBAEAQBAEAQBAVHEmBtq4w2+V7dWO3seYI5gqfHvlTPqiRXUxtj0swrsIr6R+ZrHH88JzAjxbv6WK2FnY90dWL/JlvEvqe4M7v8AGdZHo/8A54XN/QLn7Lhy7P8AX/6dfaMqPdfoabg7FamqzyShoi0DCGkZj94jwGyzsyFNclGr8y7iztmuqz8jSqmWggCAy3G2JQ9i6HPeQkd0a2sb97otHAx7XZGxLhFLMvrUHBvlmX4MqA2sjbfVwcLeFr+2i0fU9Oj80UMDau/JnqK+dNwIAgCAICpix1jqp1NleHNF8xHdOgOh9fkVM6f4as2vw8kSt/idGvz8FsoSUICpxnh2nqtZGd4bPaS1w9Rv5G6lqvnU9wZHZVCxakjOzfs/17lS6352NPzFlej6pau6RTfp1b7M50/7P23/AHlQ9w6Ma1nz1K8n6nc+3B1H0+pd+TTYTg0FKLQsDb7nUuPm46lUJ2Sm9yey3CEYLUUT1wdhAEAQBAEAQBAEAQBAEAQBAEAQBAEAQGM4y4iexxgiOWw77hvr90Hl4lbHp+HGS92f5IzM3KcX7cPzKDh7h19Y4kuLImmxcPiceYbfbxKnzc72n0Q7/sQ4uH7i659j0PCcHgpm5YmBt9zu53m46lYc7JTe5PZrwhGC1FE9cHQQBAEAQGH4qldPWxQscI3R2Ocm1s1naDmbAW81qYq9vHlYlvfGjPyH13Rrb1rnZrZMSha9sZkbnebNF7k8/T1VBU2OLlrhFx2wUlHfLJaiJAgCAIAgCAIAgCAIAgCAIAgCAIAgCAIAgCAIAgCA8p4picyrlDtMzszfFp2I+i+l9OsUqEl3RhZsHG1v5mg4R4jhiiEUpyFpNnW0NzflsVSzcCyVjshzss4mZCMFCfGjQu4jpB/rM9yVR+xX/wBjLn2qn+5FZX8bQMH7trpD/tb7nX5KzV6XbL43ogs9Qrj8PJb8P4l9phbIQATcEDYEFU8mn2bXBeCzRb7lakWKgJggCAqMZ4bp6oh0jSHgWzscWut0JG481NVkWVfAyKymFnxI6cM4SpYHh7WFz2m4c9xcQeoB0B8V1ZlW2LUpHlePXDmKL1VyYIAgCAIAgCAIAgCAIAgCAIAgCAIAgCAIAgCAIAgK7GcFhqmhsrb2+FwNnN8nD6KSu2db3B6OLK42LUkYrFuDjDqyckdHxgn3Dh9FpV+qWf1LZQn6dDw9FdScPyPNu2aP+ET/APNSS9Ul/acL09f3GjpOAYzrJPI8dGhrB7i5+arT9Tul24LEcCpd+TU4XhsVNGI4m5WjXck3O5JJJKoznKb6pPktwhGC1HsS1wdBAEAQBAEAQBAEAQBAEAQBAEB/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23797" y="2348880"/>
            <a:ext cx="4616355" cy="3267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http://www.dicasentrevistadeemprego.com.br/images/homem-com-duvida-sobre-o-gui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99122" y="3761656"/>
            <a:ext cx="2947810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Minicurso de Python – para programadores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fontScale="92500" lnSpcReduction="10000"/>
          </a:bodyPr>
          <a:lstStyle/>
          <a:p>
            <a:pPr lvl="0">
              <a:buClr>
                <a:srgbClr val="DD8047"/>
              </a:buClr>
            </a:pPr>
            <a:r>
              <a:rPr lang="pt-BR" sz="1400" dirty="0">
                <a:solidFill>
                  <a:prstClr val="black"/>
                </a:solidFill>
              </a:rPr>
              <a:t>Prof. Edkallenn Lima</a:t>
            </a:r>
          </a:p>
          <a:p>
            <a:pPr lvl="0">
              <a:buClr>
                <a:srgbClr val="DD8047"/>
              </a:buClr>
            </a:pPr>
            <a:r>
              <a:rPr lang="pt-BR" sz="1400" u="sng" dirty="0">
                <a:solidFill>
                  <a:srgbClr val="94B6D2">
                    <a:lumMod val="75000"/>
                  </a:srgbClr>
                </a:solidFill>
              </a:rPr>
              <a:t>edkallenn@yahoo.com.br</a:t>
            </a:r>
            <a:r>
              <a:rPr lang="pt-BR" sz="1400" dirty="0">
                <a:solidFill>
                  <a:prstClr val="black"/>
                </a:solidFill>
              </a:rPr>
              <a:t>  (somente para dúvidas)</a:t>
            </a:r>
          </a:p>
          <a:p>
            <a:pPr lvl="0">
              <a:buClr>
                <a:srgbClr val="DD8047"/>
              </a:buClr>
            </a:pPr>
            <a:r>
              <a:rPr lang="pt-BR" sz="1400" dirty="0">
                <a:solidFill>
                  <a:prstClr val="black"/>
                </a:solidFill>
              </a:rPr>
              <a:t>Blogs:</a:t>
            </a:r>
          </a:p>
          <a:p>
            <a:pPr lvl="1">
              <a:buClr>
                <a:srgbClr val="94B6D2"/>
              </a:buClr>
            </a:pPr>
            <a:r>
              <a:rPr lang="pt-BR" sz="1200" u="sng" dirty="0">
                <a:solidFill>
                  <a:srgbClr val="94B6D2">
                    <a:lumMod val="75000"/>
                  </a:srgbClr>
                </a:solidFill>
              </a:rPr>
              <a:t>http://professored.wordpress.com</a:t>
            </a:r>
            <a:r>
              <a:rPr lang="pt-BR" sz="1200" dirty="0">
                <a:solidFill>
                  <a:srgbClr val="94B6D2">
                    <a:lumMod val="75000"/>
                  </a:srgbClr>
                </a:solidFill>
              </a:rPr>
              <a:t> 	</a:t>
            </a:r>
            <a:r>
              <a:rPr lang="pt-BR" sz="1100" dirty="0">
                <a:solidFill>
                  <a:srgbClr val="94B6D2">
                    <a:lumMod val="75000"/>
                  </a:srgbClr>
                </a:solidFill>
              </a:rPr>
              <a:t>(Computador de Papel – O conteúdo da forma)</a:t>
            </a:r>
          </a:p>
          <a:p>
            <a:pPr lvl="1">
              <a:buClr>
                <a:srgbClr val="94B6D2"/>
              </a:buClr>
            </a:pPr>
            <a:r>
              <a:rPr lang="pt-BR" sz="1200" u="sng" dirty="0">
                <a:solidFill>
                  <a:srgbClr val="94B6D2">
                    <a:lumMod val="75000"/>
                  </a:srgbClr>
                </a:solidFill>
              </a:rPr>
              <a:t>http://professored.tumblr.com/</a:t>
            </a:r>
            <a:r>
              <a:rPr lang="pt-BR" sz="1200" dirty="0">
                <a:solidFill>
                  <a:srgbClr val="94B6D2">
                    <a:lumMod val="75000"/>
                  </a:srgbClr>
                </a:solidFill>
              </a:rPr>
              <a:t>     		</a:t>
            </a:r>
            <a:r>
              <a:rPr lang="pt-BR" sz="1100" dirty="0">
                <a:solidFill>
                  <a:srgbClr val="94B6D2">
                    <a:lumMod val="75000"/>
                  </a:srgbClr>
                </a:solidFill>
              </a:rPr>
              <a:t>(Pensamentos Incompletos)</a:t>
            </a:r>
          </a:p>
          <a:p>
            <a:pPr lvl="1">
              <a:buClr>
                <a:srgbClr val="94B6D2"/>
              </a:buClr>
            </a:pPr>
            <a:r>
              <a:rPr lang="pt-BR" sz="1200" u="sng" dirty="0">
                <a:solidFill>
                  <a:srgbClr val="94B6D2">
                    <a:lumMod val="75000"/>
                  </a:srgbClr>
                </a:solidFill>
              </a:rPr>
              <a:t>http://umcientistaporquinzena.tumblr.com/</a:t>
            </a:r>
            <a:r>
              <a:rPr lang="pt-BR" sz="1200" dirty="0">
                <a:solidFill>
                  <a:srgbClr val="94B6D2">
                    <a:lumMod val="75000"/>
                  </a:srgbClr>
                </a:solidFill>
              </a:rPr>
              <a:t>	</a:t>
            </a:r>
            <a:r>
              <a:rPr lang="pt-BR" sz="1100" dirty="0">
                <a:solidFill>
                  <a:srgbClr val="94B6D2">
                    <a:lumMod val="75000"/>
                  </a:srgbClr>
                </a:solidFill>
              </a:rPr>
              <a:t>(Um cientista por quinzena)</a:t>
            </a:r>
          </a:p>
          <a:p>
            <a:pPr lvl="1">
              <a:buClr>
                <a:srgbClr val="94B6D2"/>
              </a:buClr>
            </a:pPr>
            <a:r>
              <a:rPr lang="pt-BR" sz="1200" u="sng" dirty="0">
                <a:solidFill>
                  <a:srgbClr val="94B6D2">
                    <a:lumMod val="75000"/>
                  </a:srgbClr>
                </a:solidFill>
              </a:rPr>
              <a:t>http://eulinoslivros.tumblr.com</a:t>
            </a:r>
            <a:r>
              <a:rPr lang="pt-BR" sz="1200" dirty="0">
                <a:solidFill>
                  <a:srgbClr val="94B6D2">
                    <a:lumMod val="75000"/>
                  </a:srgbClr>
                </a:solidFill>
              </a:rPr>
              <a:t>/ 		</a:t>
            </a:r>
            <a:r>
              <a:rPr lang="pt-BR" sz="1100" dirty="0">
                <a:solidFill>
                  <a:srgbClr val="94B6D2">
                    <a:lumMod val="75000"/>
                  </a:srgbClr>
                </a:solidFill>
              </a:rPr>
              <a:t>(Eu Li nos Livros)</a:t>
            </a:r>
          </a:p>
          <a:p>
            <a:pPr lvl="1">
              <a:buClr>
                <a:srgbClr val="94B6D2"/>
              </a:buClr>
            </a:pPr>
            <a:r>
              <a:rPr lang="pt-BR" sz="1200" u="sng" dirty="0">
                <a:solidFill>
                  <a:srgbClr val="94B6D2">
                    <a:lumMod val="75000"/>
                  </a:srgbClr>
                </a:solidFill>
              </a:rPr>
              <a:t>http://linabiblia.tumblr.com</a:t>
            </a:r>
            <a:r>
              <a:rPr lang="pt-BR" sz="1200" dirty="0">
                <a:solidFill>
                  <a:srgbClr val="94B6D2">
                    <a:lumMod val="75000"/>
                  </a:srgbClr>
                </a:solidFill>
              </a:rPr>
              <a:t>/ 		</a:t>
            </a:r>
            <a:r>
              <a:rPr lang="pt-BR" sz="1100" dirty="0">
                <a:solidFill>
                  <a:srgbClr val="94B6D2">
                    <a:lumMod val="75000"/>
                  </a:srgbClr>
                </a:solidFill>
              </a:rPr>
              <a:t>(Eu Li na Bíblia)</a:t>
            </a:r>
          </a:p>
          <a:p>
            <a:pPr lvl="0">
              <a:buClr>
                <a:srgbClr val="DD8047"/>
              </a:buClr>
            </a:pPr>
            <a:r>
              <a:rPr lang="pt-BR" sz="1400" dirty="0">
                <a:solidFill>
                  <a:prstClr val="black"/>
                </a:solidFill>
              </a:rPr>
              <a:t>Redes Sociais:</a:t>
            </a:r>
          </a:p>
          <a:p>
            <a:pPr lvl="1">
              <a:buClr>
                <a:srgbClr val="94B6D2"/>
              </a:buClr>
            </a:pPr>
            <a:r>
              <a:rPr lang="pt-BR" sz="1200" u="sng" dirty="0">
                <a:solidFill>
                  <a:srgbClr val="94B6D2">
                    <a:lumMod val="75000"/>
                  </a:srgbClr>
                </a:solidFill>
              </a:rPr>
              <a:t>http://www.facebook.com/edkallenn</a:t>
            </a:r>
          </a:p>
          <a:p>
            <a:pPr lvl="1">
              <a:buClr>
                <a:srgbClr val="94B6D2"/>
              </a:buClr>
            </a:pPr>
            <a:r>
              <a:rPr lang="pt-BR" sz="1200" u="sng" dirty="0">
                <a:solidFill>
                  <a:srgbClr val="94B6D2">
                    <a:lumMod val="75000"/>
                  </a:srgbClr>
                </a:solidFill>
              </a:rPr>
              <a:t>http://twitter.com/edkallenn</a:t>
            </a:r>
          </a:p>
          <a:p>
            <a:pPr lvl="1">
              <a:buClr>
                <a:srgbClr val="94B6D2"/>
              </a:buClr>
            </a:pPr>
            <a:r>
              <a:rPr lang="pt-BR" sz="1200" u="sng" dirty="0">
                <a:solidFill>
                  <a:srgbClr val="94B6D2">
                    <a:lumMod val="75000"/>
                  </a:srgbClr>
                </a:solidFill>
              </a:rPr>
              <a:t>https://medium.com/@edkallenn</a:t>
            </a:r>
          </a:p>
          <a:p>
            <a:pPr lvl="1">
              <a:buClr>
                <a:srgbClr val="94B6D2"/>
              </a:buClr>
            </a:pPr>
            <a:r>
              <a:rPr lang="pt-BR" sz="1200" u="sng" dirty="0" err="1">
                <a:solidFill>
                  <a:srgbClr val="94B6D2">
                    <a:lumMod val="75000"/>
                  </a:srgbClr>
                </a:solidFill>
              </a:rPr>
              <a:t>Pinterest</a:t>
            </a:r>
            <a:r>
              <a:rPr lang="pt-BR" sz="1200" u="sng" dirty="0">
                <a:solidFill>
                  <a:srgbClr val="94B6D2">
                    <a:lumMod val="75000"/>
                  </a:srgbClr>
                </a:solidFill>
              </a:rPr>
              <a:t>: https://www.pinterest.com/edkallenn/ </a:t>
            </a:r>
          </a:p>
          <a:p>
            <a:pPr lvl="1">
              <a:buClr>
                <a:srgbClr val="94B6D2"/>
              </a:buClr>
            </a:pPr>
            <a:r>
              <a:rPr lang="pt-BR" sz="1200" u="sng" dirty="0" err="1">
                <a:solidFill>
                  <a:srgbClr val="94B6D2">
                    <a:lumMod val="75000"/>
                  </a:srgbClr>
                </a:solidFill>
              </a:rPr>
              <a:t>Instagram</a:t>
            </a:r>
            <a:r>
              <a:rPr lang="pt-BR" sz="1200" u="sng" dirty="0">
                <a:solidFill>
                  <a:srgbClr val="94B6D2">
                    <a:lumMod val="75000"/>
                  </a:srgbClr>
                </a:solidFill>
              </a:rPr>
              <a:t>: http://instagram.com/edkallenn ou @</a:t>
            </a:r>
            <a:r>
              <a:rPr lang="pt-BR" sz="1200" u="sng" dirty="0" err="1">
                <a:solidFill>
                  <a:srgbClr val="94B6D2">
                    <a:lumMod val="75000"/>
                  </a:srgbClr>
                </a:solidFill>
              </a:rPr>
              <a:t>edkallenn</a:t>
            </a:r>
            <a:r>
              <a:rPr lang="pt-BR" sz="1200" u="sng" dirty="0">
                <a:solidFill>
                  <a:srgbClr val="94B6D2">
                    <a:lumMod val="75000"/>
                  </a:srgbClr>
                </a:solidFill>
              </a:rPr>
              <a:t> </a:t>
            </a:r>
          </a:p>
          <a:p>
            <a:pPr lvl="1">
              <a:buClr>
                <a:srgbClr val="94B6D2"/>
              </a:buClr>
            </a:pPr>
            <a:r>
              <a:rPr lang="pt-BR" sz="1200" u="sng" dirty="0" err="1">
                <a:solidFill>
                  <a:srgbClr val="94B6D2">
                    <a:lumMod val="75000"/>
                  </a:srgbClr>
                </a:solidFill>
              </a:rPr>
              <a:t>LinkedIn</a:t>
            </a:r>
            <a:r>
              <a:rPr lang="pt-BR" sz="1200" u="sng" dirty="0">
                <a:solidFill>
                  <a:srgbClr val="94B6D2">
                    <a:lumMod val="75000"/>
                  </a:srgbClr>
                </a:solidFill>
              </a:rPr>
              <a:t>: br.linkedin.com/in/Edkallenn</a:t>
            </a:r>
          </a:p>
          <a:p>
            <a:pPr lvl="1">
              <a:buClr>
                <a:srgbClr val="94B6D2"/>
              </a:buClr>
            </a:pPr>
            <a:r>
              <a:rPr lang="pt-BR" sz="1200" u="sng" dirty="0" err="1">
                <a:solidFill>
                  <a:srgbClr val="94B6D2">
                    <a:lumMod val="75000"/>
                  </a:srgbClr>
                </a:solidFill>
              </a:rPr>
              <a:t>Foursquare</a:t>
            </a:r>
            <a:r>
              <a:rPr lang="pt-BR" sz="1200" u="sng" dirty="0">
                <a:solidFill>
                  <a:srgbClr val="94B6D2">
                    <a:lumMod val="75000"/>
                  </a:srgbClr>
                </a:solidFill>
              </a:rPr>
              <a:t>: https://pt.foursquare.com/edkallenn</a:t>
            </a:r>
          </a:p>
          <a:p>
            <a:pPr lvl="0">
              <a:buClr>
                <a:srgbClr val="DD8047"/>
              </a:buClr>
            </a:pPr>
            <a:r>
              <a:rPr lang="pt-BR" sz="1400" dirty="0">
                <a:solidFill>
                  <a:prstClr val="black"/>
                </a:solidFill>
              </a:rPr>
              <a:t>Telefones: </a:t>
            </a:r>
          </a:p>
          <a:p>
            <a:pPr lvl="1">
              <a:buClr>
                <a:srgbClr val="94B6D2"/>
              </a:buClr>
            </a:pPr>
            <a:r>
              <a:rPr lang="pt-BR" sz="1200" dirty="0">
                <a:solidFill>
                  <a:prstClr val="black"/>
                </a:solidFill>
              </a:rPr>
              <a:t>68 8401-2103 (VIVO) e 68 3212-1211.</a:t>
            </a:r>
          </a:p>
          <a:p>
            <a:pPr lvl="0">
              <a:buClr>
                <a:srgbClr val="DD8047"/>
              </a:buClr>
            </a:pPr>
            <a:r>
              <a:rPr lang="pt-BR" sz="1400" dirty="0">
                <a:solidFill>
                  <a:prstClr val="black"/>
                </a:solidFill>
              </a:rPr>
              <a:t>Os exercícios devem ser enviados SEMPRE para o e-mail: </a:t>
            </a:r>
            <a:r>
              <a:rPr lang="pt-BR" sz="1400" u="sng" dirty="0">
                <a:solidFill>
                  <a:srgbClr val="94B6D2">
                    <a:lumMod val="75000"/>
                  </a:srgbClr>
                </a:solidFill>
              </a:rPr>
              <a:t>edkevan@gmail.com</a:t>
            </a:r>
            <a:r>
              <a:rPr lang="pt-BR" sz="1400" dirty="0">
                <a:solidFill>
                  <a:prstClr val="black"/>
                </a:solidFill>
              </a:rPr>
              <a:t>  </a:t>
            </a:r>
            <a:br>
              <a:rPr lang="pt-BR" sz="1400" dirty="0">
                <a:solidFill>
                  <a:prstClr val="black"/>
                </a:solidFill>
              </a:rPr>
            </a:br>
            <a:r>
              <a:rPr lang="pt-BR" sz="1400" dirty="0">
                <a:solidFill>
                  <a:prstClr val="black"/>
                </a:solidFill>
              </a:rPr>
              <a:t>ou para o e-mail: </a:t>
            </a:r>
            <a:r>
              <a:rPr lang="pt-BR" sz="1400" u="sng" dirty="0">
                <a:solidFill>
                  <a:srgbClr val="94B6D2">
                    <a:lumMod val="75000"/>
                  </a:srgbClr>
                </a:solidFill>
              </a:rPr>
              <a:t>edkallenn.lima@uninorteac.com.br </a:t>
            </a: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273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3366" y="69054"/>
            <a:ext cx="1197197" cy="115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Agenda</a:t>
            </a:r>
            <a:endParaRPr lang="pt-BR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8468917" cy="4853136"/>
          </a:xfrm>
        </p:spPr>
        <p:txBody>
          <a:bodyPr>
            <a:noAutofit/>
          </a:bodyPr>
          <a:lstStyle/>
          <a:p>
            <a:pPr lvl="0"/>
            <a:r>
              <a:rPr lang="pt-BR" sz="3200" dirty="0" smtClean="0"/>
              <a:t>Instalando em Ambiente Windows</a:t>
            </a:r>
          </a:p>
          <a:p>
            <a:pPr lvl="0"/>
            <a:r>
              <a:rPr lang="pt-BR" sz="3200" dirty="0" smtClean="0"/>
              <a:t>Testando a Instalação</a:t>
            </a:r>
          </a:p>
          <a:p>
            <a:pPr lvl="0"/>
            <a:r>
              <a:rPr lang="pt-BR" sz="3200" dirty="0" smtClean="0"/>
              <a:t>Instalando em Linux</a:t>
            </a:r>
          </a:p>
          <a:p>
            <a:pPr lvl="0"/>
            <a:r>
              <a:rPr lang="pt-BR" sz="3200" dirty="0" smtClean="0"/>
              <a:t>Abrindo em modo iterativo</a:t>
            </a:r>
          </a:p>
          <a:p>
            <a:pPr lvl="0"/>
            <a:r>
              <a:rPr lang="pt-BR" sz="3200" dirty="0" smtClean="0"/>
              <a:t>Testando...</a:t>
            </a:r>
          </a:p>
          <a:p>
            <a:pPr lvl="0"/>
            <a:endParaRPr lang="pt-BR" sz="3200" dirty="0" smtClean="0"/>
          </a:p>
          <a:p>
            <a:pPr lvl="0"/>
            <a:endParaRPr lang="pt-BR" sz="3200" dirty="0" smtClean="0"/>
          </a:p>
          <a:p>
            <a:pPr lvl="0"/>
            <a:endParaRPr lang="pt-BR" sz="3200" dirty="0"/>
          </a:p>
          <a:p>
            <a:pPr marL="0" indent="0">
              <a:buNone/>
            </a:pPr>
            <a:endParaRPr lang="pt-BR" sz="3200" dirty="0"/>
          </a:p>
          <a:p>
            <a:endParaRPr lang="pt-BR" sz="3200" dirty="0"/>
          </a:p>
          <a:p>
            <a:endParaRPr lang="pt-BR" sz="3200" dirty="0"/>
          </a:p>
        </p:txBody>
      </p:sp>
      <p:sp>
        <p:nvSpPr>
          <p:cNvPr id="5" name="AutoShape 2"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3" name="Picture 5" descr="https://encrypted-tbn2.gstatic.com/images?q=tbn:ANd9GcTNVz3x5m_KnR5ofWFCI1ULgMGl8BSxb11ayumnMyObo3NUiCCaJ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32147" y="-22371"/>
            <a:ext cx="2111870" cy="154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Instalando em ambiente Windows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2648" y="1596752"/>
            <a:ext cx="8491443" cy="4856584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755576" y="1668760"/>
            <a:ext cx="187220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1979712" y="3324944"/>
            <a:ext cx="187220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1998295" y="4293096"/>
            <a:ext cx="187220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0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2648" y="980728"/>
            <a:ext cx="839906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1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2648" y="228600"/>
            <a:ext cx="8352177" cy="62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2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544" y="240632"/>
            <a:ext cx="8309492" cy="621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6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Python - Windows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588350"/>
            <a:ext cx="4848225" cy="41719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1688" y="5555380"/>
            <a:ext cx="3090792" cy="89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Python - Windows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1343025"/>
            <a:ext cx="48482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4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2399BB-7EC3-4342-B503-148D67E07A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140</Words>
  <Application>Microsoft Office PowerPoint</Application>
  <PresentationFormat>Apresentação na tela (4:3)</PresentationFormat>
  <Paragraphs>50</Paragraphs>
  <Slides>18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EdStudPres</vt:lpstr>
      <vt:lpstr>Minicurso python – sasi - 2014    prof. EDKALLENN LIMA Bacharel em Sistemas de informação (UFAC) especialista em desenvolvimento web e computação forense.</vt:lpstr>
      <vt:lpstr>Minicurso de Python – para programadores</vt:lpstr>
      <vt:lpstr>Agenda</vt:lpstr>
      <vt:lpstr>Instalando em ambiente Windows</vt:lpstr>
      <vt:lpstr>Apresentação do PowerPoint</vt:lpstr>
      <vt:lpstr>Apresentação do PowerPoint</vt:lpstr>
      <vt:lpstr>Apresentação do PowerPoint</vt:lpstr>
      <vt:lpstr>Instalação Python - Windows</vt:lpstr>
      <vt:lpstr>Instalação Python - Windows</vt:lpstr>
      <vt:lpstr>Instalação Python - Windows</vt:lpstr>
      <vt:lpstr>Instalação Python - Windows</vt:lpstr>
      <vt:lpstr>Instalação Python - Windows</vt:lpstr>
      <vt:lpstr>Instalação Python – Windows – Testando a instalação</vt:lpstr>
      <vt:lpstr>Instalando em Linux(ubuntu)</vt:lpstr>
      <vt:lpstr>Apresentação do PowerPoint</vt:lpstr>
      <vt:lpstr>Abrindo o modo interativo...</vt:lpstr>
      <vt:lpstr>Testando...</vt:lpstr>
      <vt:lpstr>Perguntas e Discussão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2014-02-10T07:56:03Z</dcterms:created>
  <dcterms:modified xsi:type="dcterms:W3CDTF">2016-05-20T23:44:27Z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