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4" r:id="rId4"/>
    <p:sldId id="258" r:id="rId5"/>
    <p:sldId id="275" r:id="rId6"/>
    <p:sldId id="260" r:id="rId7"/>
    <p:sldId id="261" r:id="rId8"/>
    <p:sldId id="280" r:id="rId9"/>
    <p:sldId id="281" r:id="rId10"/>
    <p:sldId id="282" r:id="rId11"/>
    <p:sldId id="276" r:id="rId12"/>
    <p:sldId id="262" r:id="rId13"/>
    <p:sldId id="277" r:id="rId14"/>
    <p:sldId id="278" r:id="rId15"/>
    <p:sldId id="279" r:id="rId16"/>
    <p:sldId id="263" r:id="rId17"/>
    <p:sldId id="283" r:id="rId18"/>
    <p:sldId id="285" r:id="rId19"/>
    <p:sldId id="286" r:id="rId20"/>
    <p:sldId id="288" r:id="rId21"/>
    <p:sldId id="284" r:id="rId22"/>
    <p:sldId id="289" r:id="rId23"/>
    <p:sldId id="272" r:id="rId24"/>
    <p:sldId id="27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Donner" initials="ED" lastIdx="1" clrIdx="0">
    <p:extLst>
      <p:ext uri="{19B8F6BF-5375-455C-9EA6-DF929625EA0E}">
        <p15:presenceInfo xmlns:p15="http://schemas.microsoft.com/office/powerpoint/2012/main" userId="fcc415a2eec02c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0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sv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svg"/><Relationship Id="rId4" Type="http://schemas.openxmlformats.org/officeDocument/2006/relationships/image" Target="../media/image53.svg"/><Relationship Id="rId9" Type="http://schemas.openxmlformats.org/officeDocument/2006/relationships/image" Target="../media/image58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14.png"/><Relationship Id="rId7" Type="http://schemas.openxmlformats.org/officeDocument/2006/relationships/image" Target="../media/image65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10" Type="http://schemas.openxmlformats.org/officeDocument/2006/relationships/image" Target="../media/image68.svg"/><Relationship Id="rId4" Type="http://schemas.openxmlformats.org/officeDocument/2006/relationships/image" Target="../media/image15.svg"/><Relationship Id="rId9" Type="http://schemas.openxmlformats.org/officeDocument/2006/relationships/image" Target="../media/image6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sv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11" Type="http://schemas.openxmlformats.org/officeDocument/2006/relationships/image" Target="../media/image60.png"/><Relationship Id="rId5" Type="http://schemas.openxmlformats.org/officeDocument/2006/relationships/image" Target="../media/image62.png"/><Relationship Id="rId10" Type="http://schemas.openxmlformats.org/officeDocument/2006/relationships/image" Target="../media/image59.svg"/><Relationship Id="rId4" Type="http://schemas.openxmlformats.org/officeDocument/2006/relationships/image" Target="../media/image53.svg"/><Relationship Id="rId9" Type="http://schemas.openxmlformats.org/officeDocument/2006/relationships/image" Target="../media/image58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14.png"/><Relationship Id="rId7" Type="http://schemas.openxmlformats.org/officeDocument/2006/relationships/image" Target="../media/image65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10" Type="http://schemas.openxmlformats.org/officeDocument/2006/relationships/image" Target="../media/image68.svg"/><Relationship Id="rId4" Type="http://schemas.openxmlformats.org/officeDocument/2006/relationships/image" Target="../media/image15.svg"/><Relationship Id="rId9" Type="http://schemas.openxmlformats.org/officeDocument/2006/relationships/image" Target="../media/image6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5191BC-2962-4319-ACE7-156C0A53896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038EB07-35CF-417A-B7DB-8C8E126C43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="0" i="0"/>
            <a:t>Introduction</a:t>
          </a:r>
          <a:endParaRPr lang="en-US"/>
        </a:p>
      </dgm:t>
    </dgm:pt>
    <dgm:pt modelId="{FDC074EE-E34E-4558-B03D-92B9C8A11C59}" type="parTrans" cxnId="{3DBD7207-ECF9-496E-A2C1-59A21F225DAF}">
      <dgm:prSet/>
      <dgm:spPr/>
      <dgm:t>
        <a:bodyPr/>
        <a:lstStyle/>
        <a:p>
          <a:endParaRPr lang="en-US"/>
        </a:p>
      </dgm:t>
    </dgm:pt>
    <dgm:pt modelId="{CCC5070A-2562-4A66-91FE-8FE1C5BB3CAD}" type="sibTrans" cxnId="{3DBD7207-ECF9-496E-A2C1-59A21F225DAF}">
      <dgm:prSet/>
      <dgm:spPr/>
      <dgm:t>
        <a:bodyPr/>
        <a:lstStyle/>
        <a:p>
          <a:endParaRPr lang="en-US"/>
        </a:p>
      </dgm:t>
    </dgm:pt>
    <dgm:pt modelId="{AD13DD7D-D116-4511-AD61-95D7D91B55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="0" i="0"/>
            <a:t>Research Questions</a:t>
          </a:r>
          <a:endParaRPr lang="en-US"/>
        </a:p>
      </dgm:t>
    </dgm:pt>
    <dgm:pt modelId="{AA0A1763-768C-4B8E-97C3-84F2B1D6CCF4}" type="parTrans" cxnId="{61A81C48-4B9C-4283-9A34-EA081D4D387C}">
      <dgm:prSet/>
      <dgm:spPr/>
      <dgm:t>
        <a:bodyPr/>
        <a:lstStyle/>
        <a:p>
          <a:endParaRPr lang="en-US"/>
        </a:p>
      </dgm:t>
    </dgm:pt>
    <dgm:pt modelId="{6F008397-6803-4608-8BDC-DFCB0512AB8D}" type="sibTrans" cxnId="{61A81C48-4B9C-4283-9A34-EA081D4D387C}">
      <dgm:prSet/>
      <dgm:spPr/>
      <dgm:t>
        <a:bodyPr/>
        <a:lstStyle/>
        <a:p>
          <a:endParaRPr lang="en-US"/>
        </a:p>
      </dgm:t>
    </dgm:pt>
    <dgm:pt modelId="{98C13EDD-5E5B-42E4-AF4B-DFF8CF5001C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="0" i="0"/>
            <a:t>Approaches</a:t>
          </a:r>
          <a:endParaRPr lang="en-US"/>
        </a:p>
      </dgm:t>
    </dgm:pt>
    <dgm:pt modelId="{E2BC95DE-1A49-43E8-8C67-B6BC24B14DB5}" type="parTrans" cxnId="{E967DF04-87C5-46B2-87B2-02482F2B6874}">
      <dgm:prSet/>
      <dgm:spPr/>
      <dgm:t>
        <a:bodyPr/>
        <a:lstStyle/>
        <a:p>
          <a:endParaRPr lang="en-US"/>
        </a:p>
      </dgm:t>
    </dgm:pt>
    <dgm:pt modelId="{CB82FD23-59D3-43F4-869B-84F1B9450C1F}" type="sibTrans" cxnId="{E967DF04-87C5-46B2-87B2-02482F2B6874}">
      <dgm:prSet/>
      <dgm:spPr/>
      <dgm:t>
        <a:bodyPr/>
        <a:lstStyle/>
        <a:p>
          <a:endParaRPr lang="en-US"/>
        </a:p>
      </dgm:t>
    </dgm:pt>
    <dgm:pt modelId="{67DA3808-009F-47F3-B504-F3AF946B0C7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="0" i="0"/>
            <a:t>Dataset</a:t>
          </a:r>
          <a:endParaRPr lang="en-US"/>
        </a:p>
      </dgm:t>
    </dgm:pt>
    <dgm:pt modelId="{7465F500-3966-4F32-8BFD-E078CA85761D}" type="parTrans" cxnId="{B30C200A-0DCF-41DC-98E8-5EDAD0B78432}">
      <dgm:prSet/>
      <dgm:spPr/>
      <dgm:t>
        <a:bodyPr/>
        <a:lstStyle/>
        <a:p>
          <a:endParaRPr lang="en-US"/>
        </a:p>
      </dgm:t>
    </dgm:pt>
    <dgm:pt modelId="{E0C1C1A2-3957-43F7-A40C-61BF8A4E5E5F}" type="sibTrans" cxnId="{B30C200A-0DCF-41DC-98E8-5EDAD0B78432}">
      <dgm:prSet/>
      <dgm:spPr/>
      <dgm:t>
        <a:bodyPr/>
        <a:lstStyle/>
        <a:p>
          <a:endParaRPr lang="en-US"/>
        </a:p>
      </dgm:t>
    </dgm:pt>
    <dgm:pt modelId="{7710CEF1-E9FC-4D9D-A6C2-8B17C6CB2B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Initial Analysis and Exploratory Data Analysis</a:t>
          </a:r>
          <a:endParaRPr lang="en-US"/>
        </a:p>
      </dgm:t>
    </dgm:pt>
    <dgm:pt modelId="{9410275D-F12C-4672-9F15-375D27D40402}" type="parTrans" cxnId="{DCAB6D7E-9E6A-4111-8BA9-39A3FF321180}">
      <dgm:prSet/>
      <dgm:spPr/>
      <dgm:t>
        <a:bodyPr/>
        <a:lstStyle/>
        <a:p>
          <a:endParaRPr lang="en-US"/>
        </a:p>
      </dgm:t>
    </dgm:pt>
    <dgm:pt modelId="{F462B607-5D35-4707-B888-8D2A20FE1168}" type="sibTrans" cxnId="{DCAB6D7E-9E6A-4111-8BA9-39A3FF321180}">
      <dgm:prSet/>
      <dgm:spPr/>
      <dgm:t>
        <a:bodyPr/>
        <a:lstStyle/>
        <a:p>
          <a:endParaRPr lang="en-US"/>
        </a:p>
      </dgm:t>
    </dgm:pt>
    <dgm:pt modelId="{C549B7C0-9DD1-4589-B1AC-08295C1F81C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Model Selection</a:t>
          </a:r>
          <a:endParaRPr lang="en-US"/>
        </a:p>
      </dgm:t>
    </dgm:pt>
    <dgm:pt modelId="{6DD7870F-A31C-4949-A97F-7A80311A75BC}" type="parTrans" cxnId="{C7361BFA-90AC-4824-A2A7-84EB50BF9419}">
      <dgm:prSet/>
      <dgm:spPr/>
      <dgm:t>
        <a:bodyPr/>
        <a:lstStyle/>
        <a:p>
          <a:endParaRPr lang="en-US"/>
        </a:p>
      </dgm:t>
    </dgm:pt>
    <dgm:pt modelId="{A29F3D35-4F1E-4BB7-AA1D-E9E2DBADD66C}" type="sibTrans" cxnId="{C7361BFA-90AC-4824-A2A7-84EB50BF9419}">
      <dgm:prSet/>
      <dgm:spPr/>
      <dgm:t>
        <a:bodyPr/>
        <a:lstStyle/>
        <a:p>
          <a:endParaRPr lang="en-US"/>
        </a:p>
      </dgm:t>
    </dgm:pt>
    <dgm:pt modelId="{51BA2802-5D1C-462A-88F8-AF14C5A5385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Conclusion and Recommendations</a:t>
          </a:r>
          <a:r>
            <a:rPr lang="en-CA" b="0" i="0"/>
            <a:t> </a:t>
          </a:r>
          <a:endParaRPr lang="en-US"/>
        </a:p>
      </dgm:t>
    </dgm:pt>
    <dgm:pt modelId="{84F63641-1AF2-4097-8989-7B912557DC61}" type="parTrans" cxnId="{14C55172-6096-4852-AC02-0C7B9AF78143}">
      <dgm:prSet/>
      <dgm:spPr/>
      <dgm:t>
        <a:bodyPr/>
        <a:lstStyle/>
        <a:p>
          <a:endParaRPr lang="en-US"/>
        </a:p>
      </dgm:t>
    </dgm:pt>
    <dgm:pt modelId="{D0424FB8-D1CC-466C-8EDB-7FFEDEF56B1B}" type="sibTrans" cxnId="{14C55172-6096-4852-AC02-0C7B9AF78143}">
      <dgm:prSet/>
      <dgm:spPr/>
      <dgm:t>
        <a:bodyPr/>
        <a:lstStyle/>
        <a:p>
          <a:endParaRPr lang="en-US"/>
        </a:p>
      </dgm:t>
    </dgm:pt>
    <dgm:pt modelId="{BBE805A2-1509-4411-8C1A-5A933F0360CC}" type="pres">
      <dgm:prSet presAssocID="{4F5191BC-2962-4319-ACE7-156C0A53896C}" presName="root" presStyleCnt="0">
        <dgm:presLayoutVars>
          <dgm:dir/>
          <dgm:resizeHandles val="exact"/>
        </dgm:presLayoutVars>
      </dgm:prSet>
      <dgm:spPr/>
    </dgm:pt>
    <dgm:pt modelId="{43B5D835-6DE0-49FD-BEF8-102FAAF46402}" type="pres">
      <dgm:prSet presAssocID="{1038EB07-35CF-417A-B7DB-8C8E126C4392}" presName="compNode" presStyleCnt="0"/>
      <dgm:spPr/>
    </dgm:pt>
    <dgm:pt modelId="{D5BDBE08-9013-4F9B-9F73-AF66A9CD7011}" type="pres">
      <dgm:prSet presAssocID="{1038EB07-35CF-417A-B7DB-8C8E126C4392}" presName="iconBgRect" presStyleLbl="bgShp" presStyleIdx="0" presStyleCnt="7"/>
      <dgm:spPr/>
    </dgm:pt>
    <dgm:pt modelId="{2D0248A5-643B-41F6-8776-DB3C897D43E0}" type="pres">
      <dgm:prSet presAssocID="{1038EB07-35CF-417A-B7DB-8C8E126C439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EA6D083C-9ABF-41CC-BF18-57FAB6C2A2A0}" type="pres">
      <dgm:prSet presAssocID="{1038EB07-35CF-417A-B7DB-8C8E126C4392}" presName="spaceRect" presStyleCnt="0"/>
      <dgm:spPr/>
    </dgm:pt>
    <dgm:pt modelId="{AC1C7C7D-D496-468C-AA3A-AA4B45CF2DBB}" type="pres">
      <dgm:prSet presAssocID="{1038EB07-35CF-417A-B7DB-8C8E126C4392}" presName="textRect" presStyleLbl="revTx" presStyleIdx="0" presStyleCnt="7">
        <dgm:presLayoutVars>
          <dgm:chMax val="1"/>
          <dgm:chPref val="1"/>
        </dgm:presLayoutVars>
      </dgm:prSet>
      <dgm:spPr/>
    </dgm:pt>
    <dgm:pt modelId="{C51C398D-101E-485B-9B75-FDA0FB09D11A}" type="pres">
      <dgm:prSet presAssocID="{CCC5070A-2562-4A66-91FE-8FE1C5BB3CAD}" presName="sibTrans" presStyleCnt="0"/>
      <dgm:spPr/>
    </dgm:pt>
    <dgm:pt modelId="{14951FA6-BE41-4509-8215-351854011185}" type="pres">
      <dgm:prSet presAssocID="{AD13DD7D-D116-4511-AD61-95D7D91B552C}" presName="compNode" presStyleCnt="0"/>
      <dgm:spPr/>
    </dgm:pt>
    <dgm:pt modelId="{2727E360-08E1-4EA9-83F0-838C515A5F9C}" type="pres">
      <dgm:prSet presAssocID="{AD13DD7D-D116-4511-AD61-95D7D91B552C}" presName="iconBgRect" presStyleLbl="bgShp" presStyleIdx="1" presStyleCnt="7"/>
      <dgm:spPr/>
    </dgm:pt>
    <dgm:pt modelId="{E1140724-CC75-4884-98D2-025058A4AAD8}" type="pres">
      <dgm:prSet presAssocID="{AD13DD7D-D116-4511-AD61-95D7D91B552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E88084E6-922D-48F8-9E89-64D658F87751}" type="pres">
      <dgm:prSet presAssocID="{AD13DD7D-D116-4511-AD61-95D7D91B552C}" presName="spaceRect" presStyleCnt="0"/>
      <dgm:spPr/>
    </dgm:pt>
    <dgm:pt modelId="{BAA5D21E-4EE6-4230-A6B1-D467EC1DC51F}" type="pres">
      <dgm:prSet presAssocID="{AD13DD7D-D116-4511-AD61-95D7D91B552C}" presName="textRect" presStyleLbl="revTx" presStyleIdx="1" presStyleCnt="7">
        <dgm:presLayoutVars>
          <dgm:chMax val="1"/>
          <dgm:chPref val="1"/>
        </dgm:presLayoutVars>
      </dgm:prSet>
      <dgm:spPr/>
    </dgm:pt>
    <dgm:pt modelId="{6C0B469F-15B0-4D62-B393-FE4CD6716627}" type="pres">
      <dgm:prSet presAssocID="{6F008397-6803-4608-8BDC-DFCB0512AB8D}" presName="sibTrans" presStyleCnt="0"/>
      <dgm:spPr/>
    </dgm:pt>
    <dgm:pt modelId="{4762D0D3-EEA5-4A1D-9A9B-D7C93FCD1A4A}" type="pres">
      <dgm:prSet presAssocID="{98C13EDD-5E5B-42E4-AF4B-DFF8CF5001CA}" presName="compNode" presStyleCnt="0"/>
      <dgm:spPr/>
    </dgm:pt>
    <dgm:pt modelId="{35623129-FFBC-4813-8276-EA9CAC0C0AD5}" type="pres">
      <dgm:prSet presAssocID="{98C13EDD-5E5B-42E4-AF4B-DFF8CF5001CA}" presName="iconBgRect" presStyleLbl="bgShp" presStyleIdx="2" presStyleCnt="7"/>
      <dgm:spPr/>
    </dgm:pt>
    <dgm:pt modelId="{3348D163-3A52-4B05-8E6D-BEF5965F6E30}" type="pres">
      <dgm:prSet presAssocID="{98C13EDD-5E5B-42E4-AF4B-DFF8CF5001C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58F62CF-F77E-479A-B8CC-6786A6C8B739}" type="pres">
      <dgm:prSet presAssocID="{98C13EDD-5E5B-42E4-AF4B-DFF8CF5001CA}" presName="spaceRect" presStyleCnt="0"/>
      <dgm:spPr/>
    </dgm:pt>
    <dgm:pt modelId="{4AAFB06E-D705-465D-A24A-386F87178BBD}" type="pres">
      <dgm:prSet presAssocID="{98C13EDD-5E5B-42E4-AF4B-DFF8CF5001CA}" presName="textRect" presStyleLbl="revTx" presStyleIdx="2" presStyleCnt="7">
        <dgm:presLayoutVars>
          <dgm:chMax val="1"/>
          <dgm:chPref val="1"/>
        </dgm:presLayoutVars>
      </dgm:prSet>
      <dgm:spPr/>
    </dgm:pt>
    <dgm:pt modelId="{16B61302-01DE-4EE7-8A34-FCCC17FF2129}" type="pres">
      <dgm:prSet presAssocID="{CB82FD23-59D3-43F4-869B-84F1B9450C1F}" presName="sibTrans" presStyleCnt="0"/>
      <dgm:spPr/>
    </dgm:pt>
    <dgm:pt modelId="{818D6075-A2D6-40B1-B46A-9D4E8AB2257D}" type="pres">
      <dgm:prSet presAssocID="{67DA3808-009F-47F3-B504-F3AF946B0C73}" presName="compNode" presStyleCnt="0"/>
      <dgm:spPr/>
    </dgm:pt>
    <dgm:pt modelId="{8927A9DC-FF2D-48BF-B96B-70C92D098D4E}" type="pres">
      <dgm:prSet presAssocID="{67DA3808-009F-47F3-B504-F3AF946B0C73}" presName="iconBgRect" presStyleLbl="bgShp" presStyleIdx="3" presStyleCnt="7"/>
      <dgm:spPr/>
    </dgm:pt>
    <dgm:pt modelId="{8C623DCC-C078-4004-8F20-E1D22A848C0F}" type="pres">
      <dgm:prSet presAssocID="{67DA3808-009F-47F3-B504-F3AF946B0C7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E9392AE-9FA8-41A5-B86D-01E9BF190EA9}" type="pres">
      <dgm:prSet presAssocID="{67DA3808-009F-47F3-B504-F3AF946B0C73}" presName="spaceRect" presStyleCnt="0"/>
      <dgm:spPr/>
    </dgm:pt>
    <dgm:pt modelId="{C4A3FFE8-387A-49A7-BD5E-AEE4EB5477BB}" type="pres">
      <dgm:prSet presAssocID="{67DA3808-009F-47F3-B504-F3AF946B0C73}" presName="textRect" presStyleLbl="revTx" presStyleIdx="3" presStyleCnt="7">
        <dgm:presLayoutVars>
          <dgm:chMax val="1"/>
          <dgm:chPref val="1"/>
        </dgm:presLayoutVars>
      </dgm:prSet>
      <dgm:spPr/>
    </dgm:pt>
    <dgm:pt modelId="{179430F0-CB24-4AF0-A71A-403F72192110}" type="pres">
      <dgm:prSet presAssocID="{E0C1C1A2-3957-43F7-A40C-61BF8A4E5E5F}" presName="sibTrans" presStyleCnt="0"/>
      <dgm:spPr/>
    </dgm:pt>
    <dgm:pt modelId="{EBCC5D66-6B26-4D55-BF9D-9473C5799460}" type="pres">
      <dgm:prSet presAssocID="{7710CEF1-E9FC-4D9D-A6C2-8B17C6CB2BA1}" presName="compNode" presStyleCnt="0"/>
      <dgm:spPr/>
    </dgm:pt>
    <dgm:pt modelId="{5646231B-71C3-40E4-9744-6DC2B7CD97B0}" type="pres">
      <dgm:prSet presAssocID="{7710CEF1-E9FC-4D9D-A6C2-8B17C6CB2BA1}" presName="iconBgRect" presStyleLbl="bgShp" presStyleIdx="4" presStyleCnt="7"/>
      <dgm:spPr/>
    </dgm:pt>
    <dgm:pt modelId="{FF976B9B-1C15-4CD1-969C-0AF26BF40F07}" type="pres">
      <dgm:prSet presAssocID="{7710CEF1-E9FC-4D9D-A6C2-8B17C6CB2BA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45A69D5-0A68-484C-A22B-F37AF8904760}" type="pres">
      <dgm:prSet presAssocID="{7710CEF1-E9FC-4D9D-A6C2-8B17C6CB2BA1}" presName="spaceRect" presStyleCnt="0"/>
      <dgm:spPr/>
    </dgm:pt>
    <dgm:pt modelId="{54A189C3-B6C3-41CE-AE01-7EF67786C0F0}" type="pres">
      <dgm:prSet presAssocID="{7710CEF1-E9FC-4D9D-A6C2-8B17C6CB2BA1}" presName="textRect" presStyleLbl="revTx" presStyleIdx="4" presStyleCnt="7">
        <dgm:presLayoutVars>
          <dgm:chMax val="1"/>
          <dgm:chPref val="1"/>
        </dgm:presLayoutVars>
      </dgm:prSet>
      <dgm:spPr/>
    </dgm:pt>
    <dgm:pt modelId="{6F724A0A-789B-4176-A452-65981C0CF72E}" type="pres">
      <dgm:prSet presAssocID="{F462B607-5D35-4707-B888-8D2A20FE1168}" presName="sibTrans" presStyleCnt="0"/>
      <dgm:spPr/>
    </dgm:pt>
    <dgm:pt modelId="{4BAA72F6-D327-4218-99B5-7CD46CF3AEAC}" type="pres">
      <dgm:prSet presAssocID="{C549B7C0-9DD1-4589-B1AC-08295C1F81CA}" presName="compNode" presStyleCnt="0"/>
      <dgm:spPr/>
    </dgm:pt>
    <dgm:pt modelId="{8C1F9897-E1F0-43EF-A143-4D6DDA89499F}" type="pres">
      <dgm:prSet presAssocID="{C549B7C0-9DD1-4589-B1AC-08295C1F81CA}" presName="iconBgRect" presStyleLbl="bgShp" presStyleIdx="5" presStyleCnt="7"/>
      <dgm:spPr/>
    </dgm:pt>
    <dgm:pt modelId="{DEC7CA9A-B0C8-4CBF-916A-326124AD2AEA}" type="pres">
      <dgm:prSet presAssocID="{C549B7C0-9DD1-4589-B1AC-08295C1F81C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E42D1F6-2A89-49EB-86AB-CDB9AA492857}" type="pres">
      <dgm:prSet presAssocID="{C549B7C0-9DD1-4589-B1AC-08295C1F81CA}" presName="spaceRect" presStyleCnt="0"/>
      <dgm:spPr/>
    </dgm:pt>
    <dgm:pt modelId="{79AD39DE-F157-4E8E-924E-2D92A54B0FF5}" type="pres">
      <dgm:prSet presAssocID="{C549B7C0-9DD1-4589-B1AC-08295C1F81CA}" presName="textRect" presStyleLbl="revTx" presStyleIdx="5" presStyleCnt="7">
        <dgm:presLayoutVars>
          <dgm:chMax val="1"/>
          <dgm:chPref val="1"/>
        </dgm:presLayoutVars>
      </dgm:prSet>
      <dgm:spPr/>
    </dgm:pt>
    <dgm:pt modelId="{C3B26FB9-E8F3-4E26-9E42-3C0C819855AD}" type="pres">
      <dgm:prSet presAssocID="{A29F3D35-4F1E-4BB7-AA1D-E9E2DBADD66C}" presName="sibTrans" presStyleCnt="0"/>
      <dgm:spPr/>
    </dgm:pt>
    <dgm:pt modelId="{8C62E520-BBB5-49D4-9073-968B917D25D3}" type="pres">
      <dgm:prSet presAssocID="{51BA2802-5D1C-462A-88F8-AF14C5A53850}" presName="compNode" presStyleCnt="0"/>
      <dgm:spPr/>
    </dgm:pt>
    <dgm:pt modelId="{AA59AE0C-9AAC-454D-B058-DA86574F9724}" type="pres">
      <dgm:prSet presAssocID="{51BA2802-5D1C-462A-88F8-AF14C5A53850}" presName="iconBgRect" presStyleLbl="bgShp" presStyleIdx="6" presStyleCnt="7"/>
      <dgm:spPr/>
    </dgm:pt>
    <dgm:pt modelId="{149E74AB-7C6E-4E51-AB0D-89E348331500}" type="pres">
      <dgm:prSet presAssocID="{51BA2802-5D1C-462A-88F8-AF14C5A5385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19A5533C-64E9-4B01-B0AE-97FF5D19DD02}" type="pres">
      <dgm:prSet presAssocID="{51BA2802-5D1C-462A-88F8-AF14C5A53850}" presName="spaceRect" presStyleCnt="0"/>
      <dgm:spPr/>
    </dgm:pt>
    <dgm:pt modelId="{8E08EEBE-AD71-4139-BB9F-59DC6B3BC02F}" type="pres">
      <dgm:prSet presAssocID="{51BA2802-5D1C-462A-88F8-AF14C5A53850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E967DF04-87C5-46B2-87B2-02482F2B6874}" srcId="{4F5191BC-2962-4319-ACE7-156C0A53896C}" destId="{98C13EDD-5E5B-42E4-AF4B-DFF8CF5001CA}" srcOrd="2" destOrd="0" parTransId="{E2BC95DE-1A49-43E8-8C67-B6BC24B14DB5}" sibTransId="{CB82FD23-59D3-43F4-869B-84F1B9450C1F}"/>
    <dgm:cxn modelId="{3DBD7207-ECF9-496E-A2C1-59A21F225DAF}" srcId="{4F5191BC-2962-4319-ACE7-156C0A53896C}" destId="{1038EB07-35CF-417A-B7DB-8C8E126C4392}" srcOrd="0" destOrd="0" parTransId="{FDC074EE-E34E-4558-B03D-92B9C8A11C59}" sibTransId="{CCC5070A-2562-4A66-91FE-8FE1C5BB3CAD}"/>
    <dgm:cxn modelId="{B30C200A-0DCF-41DC-98E8-5EDAD0B78432}" srcId="{4F5191BC-2962-4319-ACE7-156C0A53896C}" destId="{67DA3808-009F-47F3-B504-F3AF946B0C73}" srcOrd="3" destOrd="0" parTransId="{7465F500-3966-4F32-8BFD-E078CA85761D}" sibTransId="{E0C1C1A2-3957-43F7-A40C-61BF8A4E5E5F}"/>
    <dgm:cxn modelId="{E8933910-5EEC-42D1-B73A-68739B137DE0}" type="presOf" srcId="{AD13DD7D-D116-4511-AD61-95D7D91B552C}" destId="{BAA5D21E-4EE6-4230-A6B1-D467EC1DC51F}" srcOrd="0" destOrd="0" presId="urn:microsoft.com/office/officeart/2018/5/layout/IconCircleLabelList"/>
    <dgm:cxn modelId="{F3F6ED29-AD6B-4491-AD8B-0058E20BB64F}" type="presOf" srcId="{1038EB07-35CF-417A-B7DB-8C8E126C4392}" destId="{AC1C7C7D-D496-468C-AA3A-AA4B45CF2DBB}" srcOrd="0" destOrd="0" presId="urn:microsoft.com/office/officeart/2018/5/layout/IconCircleLabelList"/>
    <dgm:cxn modelId="{84121240-EBAC-42A9-871D-B1F93877D30B}" type="presOf" srcId="{98C13EDD-5E5B-42E4-AF4B-DFF8CF5001CA}" destId="{4AAFB06E-D705-465D-A24A-386F87178BBD}" srcOrd="0" destOrd="0" presId="urn:microsoft.com/office/officeart/2018/5/layout/IconCircleLabelList"/>
    <dgm:cxn modelId="{61A81C48-4B9C-4283-9A34-EA081D4D387C}" srcId="{4F5191BC-2962-4319-ACE7-156C0A53896C}" destId="{AD13DD7D-D116-4511-AD61-95D7D91B552C}" srcOrd="1" destOrd="0" parTransId="{AA0A1763-768C-4B8E-97C3-84F2B1D6CCF4}" sibTransId="{6F008397-6803-4608-8BDC-DFCB0512AB8D}"/>
    <dgm:cxn modelId="{14C55172-6096-4852-AC02-0C7B9AF78143}" srcId="{4F5191BC-2962-4319-ACE7-156C0A53896C}" destId="{51BA2802-5D1C-462A-88F8-AF14C5A53850}" srcOrd="6" destOrd="0" parTransId="{84F63641-1AF2-4097-8989-7B912557DC61}" sibTransId="{D0424FB8-D1CC-466C-8EDB-7FFEDEF56B1B}"/>
    <dgm:cxn modelId="{DCAB6D7E-9E6A-4111-8BA9-39A3FF321180}" srcId="{4F5191BC-2962-4319-ACE7-156C0A53896C}" destId="{7710CEF1-E9FC-4D9D-A6C2-8B17C6CB2BA1}" srcOrd="4" destOrd="0" parTransId="{9410275D-F12C-4672-9F15-375D27D40402}" sibTransId="{F462B607-5D35-4707-B888-8D2A20FE1168}"/>
    <dgm:cxn modelId="{66A39A8C-1898-44EC-91C2-4B399E834E33}" type="presOf" srcId="{7710CEF1-E9FC-4D9D-A6C2-8B17C6CB2BA1}" destId="{54A189C3-B6C3-41CE-AE01-7EF67786C0F0}" srcOrd="0" destOrd="0" presId="urn:microsoft.com/office/officeart/2018/5/layout/IconCircleLabelList"/>
    <dgm:cxn modelId="{51B78DB0-FB0D-4601-BA08-73A32D3714C5}" type="presOf" srcId="{4F5191BC-2962-4319-ACE7-156C0A53896C}" destId="{BBE805A2-1509-4411-8C1A-5A933F0360CC}" srcOrd="0" destOrd="0" presId="urn:microsoft.com/office/officeart/2018/5/layout/IconCircleLabelList"/>
    <dgm:cxn modelId="{022479D5-1108-45A6-A280-7D4C41E35F07}" type="presOf" srcId="{67DA3808-009F-47F3-B504-F3AF946B0C73}" destId="{C4A3FFE8-387A-49A7-BD5E-AEE4EB5477BB}" srcOrd="0" destOrd="0" presId="urn:microsoft.com/office/officeart/2018/5/layout/IconCircleLabelList"/>
    <dgm:cxn modelId="{98A793F8-4685-4113-B946-387E79734A9F}" type="presOf" srcId="{51BA2802-5D1C-462A-88F8-AF14C5A53850}" destId="{8E08EEBE-AD71-4139-BB9F-59DC6B3BC02F}" srcOrd="0" destOrd="0" presId="urn:microsoft.com/office/officeart/2018/5/layout/IconCircleLabelList"/>
    <dgm:cxn modelId="{C7361BFA-90AC-4824-A2A7-84EB50BF9419}" srcId="{4F5191BC-2962-4319-ACE7-156C0A53896C}" destId="{C549B7C0-9DD1-4589-B1AC-08295C1F81CA}" srcOrd="5" destOrd="0" parTransId="{6DD7870F-A31C-4949-A97F-7A80311A75BC}" sibTransId="{A29F3D35-4F1E-4BB7-AA1D-E9E2DBADD66C}"/>
    <dgm:cxn modelId="{8A2027FE-DF0C-46DC-8CDC-D31452812FE5}" type="presOf" srcId="{C549B7C0-9DD1-4589-B1AC-08295C1F81CA}" destId="{79AD39DE-F157-4E8E-924E-2D92A54B0FF5}" srcOrd="0" destOrd="0" presId="urn:microsoft.com/office/officeart/2018/5/layout/IconCircleLabelList"/>
    <dgm:cxn modelId="{6B541378-F513-414A-AA5B-EAA461258FAD}" type="presParOf" srcId="{BBE805A2-1509-4411-8C1A-5A933F0360CC}" destId="{43B5D835-6DE0-49FD-BEF8-102FAAF46402}" srcOrd="0" destOrd="0" presId="urn:microsoft.com/office/officeart/2018/5/layout/IconCircleLabelList"/>
    <dgm:cxn modelId="{1B14CD60-7CEE-4341-8204-C973FCD2C5A9}" type="presParOf" srcId="{43B5D835-6DE0-49FD-BEF8-102FAAF46402}" destId="{D5BDBE08-9013-4F9B-9F73-AF66A9CD7011}" srcOrd="0" destOrd="0" presId="urn:microsoft.com/office/officeart/2018/5/layout/IconCircleLabelList"/>
    <dgm:cxn modelId="{5DB95283-00CD-42F8-82F3-5C5248F9C737}" type="presParOf" srcId="{43B5D835-6DE0-49FD-BEF8-102FAAF46402}" destId="{2D0248A5-643B-41F6-8776-DB3C897D43E0}" srcOrd="1" destOrd="0" presId="urn:microsoft.com/office/officeart/2018/5/layout/IconCircleLabelList"/>
    <dgm:cxn modelId="{7521221C-942E-40EA-8F6C-6CD8357E38BE}" type="presParOf" srcId="{43B5D835-6DE0-49FD-BEF8-102FAAF46402}" destId="{EA6D083C-9ABF-41CC-BF18-57FAB6C2A2A0}" srcOrd="2" destOrd="0" presId="urn:microsoft.com/office/officeart/2018/5/layout/IconCircleLabelList"/>
    <dgm:cxn modelId="{E7E11B7A-0097-4255-8E00-FCEEF04010F3}" type="presParOf" srcId="{43B5D835-6DE0-49FD-BEF8-102FAAF46402}" destId="{AC1C7C7D-D496-468C-AA3A-AA4B45CF2DBB}" srcOrd="3" destOrd="0" presId="urn:microsoft.com/office/officeart/2018/5/layout/IconCircleLabelList"/>
    <dgm:cxn modelId="{94336ADF-CDBC-4AF4-A93A-A45572F819BD}" type="presParOf" srcId="{BBE805A2-1509-4411-8C1A-5A933F0360CC}" destId="{C51C398D-101E-485B-9B75-FDA0FB09D11A}" srcOrd="1" destOrd="0" presId="urn:microsoft.com/office/officeart/2018/5/layout/IconCircleLabelList"/>
    <dgm:cxn modelId="{F9E7A73C-CEA9-4071-9AB8-576B95124374}" type="presParOf" srcId="{BBE805A2-1509-4411-8C1A-5A933F0360CC}" destId="{14951FA6-BE41-4509-8215-351854011185}" srcOrd="2" destOrd="0" presId="urn:microsoft.com/office/officeart/2018/5/layout/IconCircleLabelList"/>
    <dgm:cxn modelId="{89705787-464C-4AB6-8657-28D1DBF09883}" type="presParOf" srcId="{14951FA6-BE41-4509-8215-351854011185}" destId="{2727E360-08E1-4EA9-83F0-838C515A5F9C}" srcOrd="0" destOrd="0" presId="urn:microsoft.com/office/officeart/2018/5/layout/IconCircleLabelList"/>
    <dgm:cxn modelId="{9A2FC550-DB15-4268-B0E8-C251B23DD942}" type="presParOf" srcId="{14951FA6-BE41-4509-8215-351854011185}" destId="{E1140724-CC75-4884-98D2-025058A4AAD8}" srcOrd="1" destOrd="0" presId="urn:microsoft.com/office/officeart/2018/5/layout/IconCircleLabelList"/>
    <dgm:cxn modelId="{8CC546B8-DC82-4C25-8178-6075BB4DBAA5}" type="presParOf" srcId="{14951FA6-BE41-4509-8215-351854011185}" destId="{E88084E6-922D-48F8-9E89-64D658F87751}" srcOrd="2" destOrd="0" presId="urn:microsoft.com/office/officeart/2018/5/layout/IconCircleLabelList"/>
    <dgm:cxn modelId="{6FD50B4C-6DBF-4E7A-9CC7-2CF909176F61}" type="presParOf" srcId="{14951FA6-BE41-4509-8215-351854011185}" destId="{BAA5D21E-4EE6-4230-A6B1-D467EC1DC51F}" srcOrd="3" destOrd="0" presId="urn:microsoft.com/office/officeart/2018/5/layout/IconCircleLabelList"/>
    <dgm:cxn modelId="{E08FBAEA-7E02-4DA1-A791-95320FCBBBA5}" type="presParOf" srcId="{BBE805A2-1509-4411-8C1A-5A933F0360CC}" destId="{6C0B469F-15B0-4D62-B393-FE4CD6716627}" srcOrd="3" destOrd="0" presId="urn:microsoft.com/office/officeart/2018/5/layout/IconCircleLabelList"/>
    <dgm:cxn modelId="{9322A793-DEE7-4D18-834C-D0053E970AA5}" type="presParOf" srcId="{BBE805A2-1509-4411-8C1A-5A933F0360CC}" destId="{4762D0D3-EEA5-4A1D-9A9B-D7C93FCD1A4A}" srcOrd="4" destOrd="0" presId="urn:microsoft.com/office/officeart/2018/5/layout/IconCircleLabelList"/>
    <dgm:cxn modelId="{8EA4E189-F0FC-4FF9-A688-0E5CA7D7E2C9}" type="presParOf" srcId="{4762D0D3-EEA5-4A1D-9A9B-D7C93FCD1A4A}" destId="{35623129-FFBC-4813-8276-EA9CAC0C0AD5}" srcOrd="0" destOrd="0" presId="urn:microsoft.com/office/officeart/2018/5/layout/IconCircleLabelList"/>
    <dgm:cxn modelId="{8D9FEAF4-FBE7-4E28-90A9-8BA19988904E}" type="presParOf" srcId="{4762D0D3-EEA5-4A1D-9A9B-D7C93FCD1A4A}" destId="{3348D163-3A52-4B05-8E6D-BEF5965F6E30}" srcOrd="1" destOrd="0" presId="urn:microsoft.com/office/officeart/2018/5/layout/IconCircleLabelList"/>
    <dgm:cxn modelId="{4BEA2A2E-E862-420A-8AAF-0178B5379BDD}" type="presParOf" srcId="{4762D0D3-EEA5-4A1D-9A9B-D7C93FCD1A4A}" destId="{958F62CF-F77E-479A-B8CC-6786A6C8B739}" srcOrd="2" destOrd="0" presId="urn:microsoft.com/office/officeart/2018/5/layout/IconCircleLabelList"/>
    <dgm:cxn modelId="{DD8C586A-B0E4-492A-98A4-14E7EEC776FC}" type="presParOf" srcId="{4762D0D3-EEA5-4A1D-9A9B-D7C93FCD1A4A}" destId="{4AAFB06E-D705-465D-A24A-386F87178BBD}" srcOrd="3" destOrd="0" presId="urn:microsoft.com/office/officeart/2018/5/layout/IconCircleLabelList"/>
    <dgm:cxn modelId="{5E6AA064-0EA6-46E1-8A8E-F75A6CF62728}" type="presParOf" srcId="{BBE805A2-1509-4411-8C1A-5A933F0360CC}" destId="{16B61302-01DE-4EE7-8A34-FCCC17FF2129}" srcOrd="5" destOrd="0" presId="urn:microsoft.com/office/officeart/2018/5/layout/IconCircleLabelList"/>
    <dgm:cxn modelId="{F3C8816C-D0AB-4976-8563-D035219B6B3D}" type="presParOf" srcId="{BBE805A2-1509-4411-8C1A-5A933F0360CC}" destId="{818D6075-A2D6-40B1-B46A-9D4E8AB2257D}" srcOrd="6" destOrd="0" presId="urn:microsoft.com/office/officeart/2018/5/layout/IconCircleLabelList"/>
    <dgm:cxn modelId="{A82FA274-08F6-4CE4-A866-54DAE3484393}" type="presParOf" srcId="{818D6075-A2D6-40B1-B46A-9D4E8AB2257D}" destId="{8927A9DC-FF2D-48BF-B96B-70C92D098D4E}" srcOrd="0" destOrd="0" presId="urn:microsoft.com/office/officeart/2018/5/layout/IconCircleLabelList"/>
    <dgm:cxn modelId="{A33AC80B-DD48-413A-9F93-A1DBAFD24EF8}" type="presParOf" srcId="{818D6075-A2D6-40B1-B46A-9D4E8AB2257D}" destId="{8C623DCC-C078-4004-8F20-E1D22A848C0F}" srcOrd="1" destOrd="0" presId="urn:microsoft.com/office/officeart/2018/5/layout/IconCircleLabelList"/>
    <dgm:cxn modelId="{5ED797F0-3309-41EB-B12E-1EFBC860D536}" type="presParOf" srcId="{818D6075-A2D6-40B1-B46A-9D4E8AB2257D}" destId="{CE9392AE-9FA8-41A5-B86D-01E9BF190EA9}" srcOrd="2" destOrd="0" presId="urn:microsoft.com/office/officeart/2018/5/layout/IconCircleLabelList"/>
    <dgm:cxn modelId="{02C94D61-A83A-4766-ADDA-9A373D9CAB5D}" type="presParOf" srcId="{818D6075-A2D6-40B1-B46A-9D4E8AB2257D}" destId="{C4A3FFE8-387A-49A7-BD5E-AEE4EB5477BB}" srcOrd="3" destOrd="0" presId="urn:microsoft.com/office/officeart/2018/5/layout/IconCircleLabelList"/>
    <dgm:cxn modelId="{E4F122ED-4985-4271-A3C2-FA496D6D7FBE}" type="presParOf" srcId="{BBE805A2-1509-4411-8C1A-5A933F0360CC}" destId="{179430F0-CB24-4AF0-A71A-403F72192110}" srcOrd="7" destOrd="0" presId="urn:microsoft.com/office/officeart/2018/5/layout/IconCircleLabelList"/>
    <dgm:cxn modelId="{3437B6C3-9011-41B2-86BC-33FBFF8BBA68}" type="presParOf" srcId="{BBE805A2-1509-4411-8C1A-5A933F0360CC}" destId="{EBCC5D66-6B26-4D55-BF9D-9473C5799460}" srcOrd="8" destOrd="0" presId="urn:microsoft.com/office/officeart/2018/5/layout/IconCircleLabelList"/>
    <dgm:cxn modelId="{DB48E5BA-A788-4257-88A5-6E6C43E5F2B7}" type="presParOf" srcId="{EBCC5D66-6B26-4D55-BF9D-9473C5799460}" destId="{5646231B-71C3-40E4-9744-6DC2B7CD97B0}" srcOrd="0" destOrd="0" presId="urn:microsoft.com/office/officeart/2018/5/layout/IconCircleLabelList"/>
    <dgm:cxn modelId="{9A5C6E7C-8B55-4C3F-985F-D311043F0E00}" type="presParOf" srcId="{EBCC5D66-6B26-4D55-BF9D-9473C5799460}" destId="{FF976B9B-1C15-4CD1-969C-0AF26BF40F07}" srcOrd="1" destOrd="0" presId="urn:microsoft.com/office/officeart/2018/5/layout/IconCircleLabelList"/>
    <dgm:cxn modelId="{755C7F9F-E61A-448E-AAC4-02D6D682C59E}" type="presParOf" srcId="{EBCC5D66-6B26-4D55-BF9D-9473C5799460}" destId="{645A69D5-0A68-484C-A22B-F37AF8904760}" srcOrd="2" destOrd="0" presId="urn:microsoft.com/office/officeart/2018/5/layout/IconCircleLabelList"/>
    <dgm:cxn modelId="{54A1AE52-C625-4D93-850A-2DA89CB379F5}" type="presParOf" srcId="{EBCC5D66-6B26-4D55-BF9D-9473C5799460}" destId="{54A189C3-B6C3-41CE-AE01-7EF67786C0F0}" srcOrd="3" destOrd="0" presId="urn:microsoft.com/office/officeart/2018/5/layout/IconCircleLabelList"/>
    <dgm:cxn modelId="{5EE5BFB5-A8FE-402C-B1AA-5F103604CEE0}" type="presParOf" srcId="{BBE805A2-1509-4411-8C1A-5A933F0360CC}" destId="{6F724A0A-789B-4176-A452-65981C0CF72E}" srcOrd="9" destOrd="0" presId="urn:microsoft.com/office/officeart/2018/5/layout/IconCircleLabelList"/>
    <dgm:cxn modelId="{E3A3300B-F854-4683-9D38-E007109E7F96}" type="presParOf" srcId="{BBE805A2-1509-4411-8C1A-5A933F0360CC}" destId="{4BAA72F6-D327-4218-99B5-7CD46CF3AEAC}" srcOrd="10" destOrd="0" presId="urn:microsoft.com/office/officeart/2018/5/layout/IconCircleLabelList"/>
    <dgm:cxn modelId="{D89AA101-8F77-4A21-943C-AA6BCB4DF8A1}" type="presParOf" srcId="{4BAA72F6-D327-4218-99B5-7CD46CF3AEAC}" destId="{8C1F9897-E1F0-43EF-A143-4D6DDA89499F}" srcOrd="0" destOrd="0" presId="urn:microsoft.com/office/officeart/2018/5/layout/IconCircleLabelList"/>
    <dgm:cxn modelId="{C2CA9566-141C-4DDC-9D10-D97B7C784154}" type="presParOf" srcId="{4BAA72F6-D327-4218-99B5-7CD46CF3AEAC}" destId="{DEC7CA9A-B0C8-4CBF-916A-326124AD2AEA}" srcOrd="1" destOrd="0" presId="urn:microsoft.com/office/officeart/2018/5/layout/IconCircleLabelList"/>
    <dgm:cxn modelId="{D2522907-F65F-4024-8A8F-7CCF76296F4D}" type="presParOf" srcId="{4BAA72F6-D327-4218-99B5-7CD46CF3AEAC}" destId="{9E42D1F6-2A89-49EB-86AB-CDB9AA492857}" srcOrd="2" destOrd="0" presId="urn:microsoft.com/office/officeart/2018/5/layout/IconCircleLabelList"/>
    <dgm:cxn modelId="{FB5C0D60-FF5A-46F1-A2BF-1E0FBAD99C3E}" type="presParOf" srcId="{4BAA72F6-D327-4218-99B5-7CD46CF3AEAC}" destId="{79AD39DE-F157-4E8E-924E-2D92A54B0FF5}" srcOrd="3" destOrd="0" presId="urn:microsoft.com/office/officeart/2018/5/layout/IconCircleLabelList"/>
    <dgm:cxn modelId="{F2032705-203E-4932-BE7D-5F314FBBF3D0}" type="presParOf" srcId="{BBE805A2-1509-4411-8C1A-5A933F0360CC}" destId="{C3B26FB9-E8F3-4E26-9E42-3C0C819855AD}" srcOrd="11" destOrd="0" presId="urn:microsoft.com/office/officeart/2018/5/layout/IconCircleLabelList"/>
    <dgm:cxn modelId="{E4AD31BC-C787-41E1-85F2-6198EA63BA3B}" type="presParOf" srcId="{BBE805A2-1509-4411-8C1A-5A933F0360CC}" destId="{8C62E520-BBB5-49D4-9073-968B917D25D3}" srcOrd="12" destOrd="0" presId="urn:microsoft.com/office/officeart/2018/5/layout/IconCircleLabelList"/>
    <dgm:cxn modelId="{87547011-099A-4E51-9DE3-567BDF0FD587}" type="presParOf" srcId="{8C62E520-BBB5-49D4-9073-968B917D25D3}" destId="{AA59AE0C-9AAC-454D-B058-DA86574F9724}" srcOrd="0" destOrd="0" presId="urn:microsoft.com/office/officeart/2018/5/layout/IconCircleLabelList"/>
    <dgm:cxn modelId="{1C058947-6B0D-4F58-9393-F07A353ED54C}" type="presParOf" srcId="{8C62E520-BBB5-49D4-9073-968B917D25D3}" destId="{149E74AB-7C6E-4E51-AB0D-89E348331500}" srcOrd="1" destOrd="0" presId="urn:microsoft.com/office/officeart/2018/5/layout/IconCircleLabelList"/>
    <dgm:cxn modelId="{BDB3B8E8-1E55-49F9-9966-B9209857104E}" type="presParOf" srcId="{8C62E520-BBB5-49D4-9073-968B917D25D3}" destId="{19A5533C-64E9-4B01-B0AE-97FF5D19DD02}" srcOrd="2" destOrd="0" presId="urn:microsoft.com/office/officeart/2018/5/layout/IconCircleLabelList"/>
    <dgm:cxn modelId="{4A719038-7061-4BA5-922A-EE312CE89555}" type="presParOf" srcId="{8C62E520-BBB5-49D4-9073-968B917D25D3}" destId="{8E08EEBE-AD71-4139-BB9F-59DC6B3BC02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4FBBA8-8014-4C6E-8416-F11B76DD48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A94B688-07DA-4260-A8F6-2085311A7BAE}">
      <dgm:prSet/>
      <dgm:spPr/>
      <dgm:t>
        <a:bodyPr/>
        <a:lstStyle/>
        <a:p>
          <a:r>
            <a:rPr lang="en-US"/>
            <a:t>Every year in Canada, thousands of uncontrolled forest fires destroy millions of hectares of land</a:t>
          </a:r>
        </a:p>
      </dgm:t>
    </dgm:pt>
    <dgm:pt modelId="{2DFC93AF-A947-4A90-A6FD-AD734C694678}" type="parTrans" cxnId="{2755D404-EDB6-4288-8CA4-393B7D72BA44}">
      <dgm:prSet/>
      <dgm:spPr/>
      <dgm:t>
        <a:bodyPr/>
        <a:lstStyle/>
        <a:p>
          <a:endParaRPr lang="en-US"/>
        </a:p>
      </dgm:t>
    </dgm:pt>
    <dgm:pt modelId="{EC7C1BFF-22BB-436E-9A5E-3D5B3E376C3F}" type="sibTrans" cxnId="{2755D404-EDB6-4288-8CA4-393B7D72BA44}">
      <dgm:prSet/>
      <dgm:spPr/>
      <dgm:t>
        <a:bodyPr/>
        <a:lstStyle/>
        <a:p>
          <a:endParaRPr lang="en-US"/>
        </a:p>
      </dgm:t>
    </dgm:pt>
    <dgm:pt modelId="{FE175B4E-94D5-4B1C-B4F4-74097E7F2C93}">
      <dgm:prSet/>
      <dgm:spPr/>
      <dgm:t>
        <a:bodyPr/>
        <a:lstStyle/>
        <a:p>
          <a:r>
            <a:rPr lang="en-US"/>
            <a:t>Cost hundreds of millions of dollars in damages</a:t>
          </a:r>
        </a:p>
      </dgm:t>
    </dgm:pt>
    <dgm:pt modelId="{DBAAD13F-87EB-4639-80D7-5AF22F8FD356}" type="parTrans" cxnId="{E31D1DCC-C214-4005-915B-C899720E9FCF}">
      <dgm:prSet/>
      <dgm:spPr/>
      <dgm:t>
        <a:bodyPr/>
        <a:lstStyle/>
        <a:p>
          <a:endParaRPr lang="en-US"/>
        </a:p>
      </dgm:t>
    </dgm:pt>
    <dgm:pt modelId="{AEE2414C-4D9A-4AA9-B882-3FF0247CB32F}" type="sibTrans" cxnId="{E31D1DCC-C214-4005-915B-C899720E9FCF}">
      <dgm:prSet/>
      <dgm:spPr/>
      <dgm:t>
        <a:bodyPr/>
        <a:lstStyle/>
        <a:p>
          <a:endParaRPr lang="en-US"/>
        </a:p>
      </dgm:t>
    </dgm:pt>
    <dgm:pt modelId="{EA9DF4DE-A50C-4396-A867-D4F8E9D24B80}">
      <dgm:prSet/>
      <dgm:spPr/>
      <dgm:t>
        <a:bodyPr/>
        <a:lstStyle/>
        <a:p>
          <a:r>
            <a:rPr lang="en-US"/>
            <a:t>Threat to wildlife and people</a:t>
          </a:r>
        </a:p>
      </dgm:t>
    </dgm:pt>
    <dgm:pt modelId="{CB10A251-0464-4997-A1B8-28FAA8C1E6CC}" type="parTrans" cxnId="{B5AC32BC-8F3C-4DA4-9D93-DE69DC3CF5CC}">
      <dgm:prSet/>
      <dgm:spPr/>
      <dgm:t>
        <a:bodyPr/>
        <a:lstStyle/>
        <a:p>
          <a:endParaRPr lang="en-US"/>
        </a:p>
      </dgm:t>
    </dgm:pt>
    <dgm:pt modelId="{FFCBD0C5-6A6A-40B4-8CC8-191088C15BB2}" type="sibTrans" cxnId="{B5AC32BC-8F3C-4DA4-9D93-DE69DC3CF5CC}">
      <dgm:prSet/>
      <dgm:spPr/>
      <dgm:t>
        <a:bodyPr/>
        <a:lstStyle/>
        <a:p>
          <a:endParaRPr lang="en-US"/>
        </a:p>
      </dgm:t>
    </dgm:pt>
    <dgm:pt modelId="{5DB06965-1726-4C26-8CC0-09A61EF18AB3}">
      <dgm:prSet/>
      <dgm:spPr/>
      <dgm:t>
        <a:bodyPr/>
        <a:lstStyle/>
        <a:p>
          <a:r>
            <a:rPr lang="en-US"/>
            <a:t>Forest fires also have a negative impact on the sustainability of our forests</a:t>
          </a:r>
        </a:p>
      </dgm:t>
    </dgm:pt>
    <dgm:pt modelId="{634DA595-1F33-4B03-9EC2-CEB95659FC6A}" type="parTrans" cxnId="{04AFA92C-F3B3-4FEC-9434-A496E1B6B434}">
      <dgm:prSet/>
      <dgm:spPr/>
      <dgm:t>
        <a:bodyPr/>
        <a:lstStyle/>
        <a:p>
          <a:endParaRPr lang="en-US"/>
        </a:p>
      </dgm:t>
    </dgm:pt>
    <dgm:pt modelId="{707CD088-8175-467D-805C-ECA358AF6AF4}" type="sibTrans" cxnId="{04AFA92C-F3B3-4FEC-9434-A496E1B6B434}">
      <dgm:prSet/>
      <dgm:spPr/>
      <dgm:t>
        <a:bodyPr/>
        <a:lstStyle/>
        <a:p>
          <a:endParaRPr lang="en-US"/>
        </a:p>
      </dgm:t>
    </dgm:pt>
    <dgm:pt modelId="{B222D095-AEA3-4B1A-AAF6-9786B7254C61}">
      <dgm:prSet/>
      <dgm:spPr/>
      <dgm:t>
        <a:bodyPr/>
        <a:lstStyle/>
        <a:p>
          <a:r>
            <a:rPr lang="en-US"/>
            <a:t>There are two types of causes for forest fires: human and lightning</a:t>
          </a:r>
        </a:p>
      </dgm:t>
    </dgm:pt>
    <dgm:pt modelId="{943707BB-5C41-490A-ABBC-EA30B18D351C}" type="parTrans" cxnId="{06EDA7C0-1C2C-4C1D-B9AF-D1E8DD77DFDD}">
      <dgm:prSet/>
      <dgm:spPr/>
      <dgm:t>
        <a:bodyPr/>
        <a:lstStyle/>
        <a:p>
          <a:endParaRPr lang="en-US"/>
        </a:p>
      </dgm:t>
    </dgm:pt>
    <dgm:pt modelId="{127CBDCA-9AAA-4EB0-AFB9-854289DB5554}" type="sibTrans" cxnId="{06EDA7C0-1C2C-4C1D-B9AF-D1E8DD77DFDD}">
      <dgm:prSet/>
      <dgm:spPr/>
      <dgm:t>
        <a:bodyPr/>
        <a:lstStyle/>
        <a:p>
          <a:endParaRPr lang="en-US"/>
        </a:p>
      </dgm:t>
    </dgm:pt>
    <dgm:pt modelId="{49AFB0B9-5D47-4954-A6ED-978B8005B5B4}" type="pres">
      <dgm:prSet presAssocID="{6B4FBBA8-8014-4C6E-8416-F11B76DD4868}" presName="root" presStyleCnt="0">
        <dgm:presLayoutVars>
          <dgm:dir/>
          <dgm:resizeHandles val="exact"/>
        </dgm:presLayoutVars>
      </dgm:prSet>
      <dgm:spPr/>
    </dgm:pt>
    <dgm:pt modelId="{02C78A45-B76F-4B35-8E6F-FDB59D6BBAF3}" type="pres">
      <dgm:prSet presAssocID="{4A94B688-07DA-4260-A8F6-2085311A7BAE}" presName="compNode" presStyleCnt="0"/>
      <dgm:spPr/>
    </dgm:pt>
    <dgm:pt modelId="{689383B0-01BA-4EC4-B1C8-4EB3F11106E2}" type="pres">
      <dgm:prSet presAssocID="{4A94B688-07DA-4260-A8F6-2085311A7BAE}" presName="bgRect" presStyleLbl="bgShp" presStyleIdx="0" presStyleCnt="5"/>
      <dgm:spPr/>
    </dgm:pt>
    <dgm:pt modelId="{06092EA5-2092-4645-ADDB-94D030FFD6B8}" type="pres">
      <dgm:prSet presAssocID="{4A94B688-07DA-4260-A8F6-2085311A7BA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EC923D86-154D-41E7-9C8B-95973DCE736E}" type="pres">
      <dgm:prSet presAssocID="{4A94B688-07DA-4260-A8F6-2085311A7BAE}" presName="spaceRect" presStyleCnt="0"/>
      <dgm:spPr/>
    </dgm:pt>
    <dgm:pt modelId="{C17C44A6-E528-4B61-9966-2B83BFE9F298}" type="pres">
      <dgm:prSet presAssocID="{4A94B688-07DA-4260-A8F6-2085311A7BAE}" presName="parTx" presStyleLbl="revTx" presStyleIdx="0" presStyleCnt="5">
        <dgm:presLayoutVars>
          <dgm:chMax val="0"/>
          <dgm:chPref val="0"/>
        </dgm:presLayoutVars>
      </dgm:prSet>
      <dgm:spPr/>
    </dgm:pt>
    <dgm:pt modelId="{9B167D9E-7BD3-44AF-9AC1-CFAD635AD50F}" type="pres">
      <dgm:prSet presAssocID="{EC7C1BFF-22BB-436E-9A5E-3D5B3E376C3F}" presName="sibTrans" presStyleCnt="0"/>
      <dgm:spPr/>
    </dgm:pt>
    <dgm:pt modelId="{0F047395-147D-4218-ABAD-BC1CE16676DB}" type="pres">
      <dgm:prSet presAssocID="{FE175B4E-94D5-4B1C-B4F4-74097E7F2C93}" presName="compNode" presStyleCnt="0"/>
      <dgm:spPr/>
    </dgm:pt>
    <dgm:pt modelId="{A3F00C6B-E4E1-4F35-9971-4ECF34E6D117}" type="pres">
      <dgm:prSet presAssocID="{FE175B4E-94D5-4B1C-B4F4-74097E7F2C93}" presName="bgRect" presStyleLbl="bgShp" presStyleIdx="1" presStyleCnt="5"/>
      <dgm:spPr/>
    </dgm:pt>
    <dgm:pt modelId="{54AC7C3D-5A4E-4C6A-8FEF-22C06B200A3B}" type="pres">
      <dgm:prSet presAssocID="{FE175B4E-94D5-4B1C-B4F4-74097E7F2C9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FE27360F-1EE0-44F7-A23E-8CB2F699DEC9}" type="pres">
      <dgm:prSet presAssocID="{FE175B4E-94D5-4B1C-B4F4-74097E7F2C93}" presName="spaceRect" presStyleCnt="0"/>
      <dgm:spPr/>
    </dgm:pt>
    <dgm:pt modelId="{3BC8328F-7A6D-4FDF-A791-59C49FCF89B1}" type="pres">
      <dgm:prSet presAssocID="{FE175B4E-94D5-4B1C-B4F4-74097E7F2C93}" presName="parTx" presStyleLbl="revTx" presStyleIdx="1" presStyleCnt="5">
        <dgm:presLayoutVars>
          <dgm:chMax val="0"/>
          <dgm:chPref val="0"/>
        </dgm:presLayoutVars>
      </dgm:prSet>
      <dgm:spPr/>
    </dgm:pt>
    <dgm:pt modelId="{D7C19C96-A371-45C5-9A70-5D8321E068C6}" type="pres">
      <dgm:prSet presAssocID="{AEE2414C-4D9A-4AA9-B882-3FF0247CB32F}" presName="sibTrans" presStyleCnt="0"/>
      <dgm:spPr/>
    </dgm:pt>
    <dgm:pt modelId="{00EF332D-F8EB-46E1-ADF2-83644ED3DD13}" type="pres">
      <dgm:prSet presAssocID="{EA9DF4DE-A50C-4396-A867-D4F8E9D24B80}" presName="compNode" presStyleCnt="0"/>
      <dgm:spPr/>
    </dgm:pt>
    <dgm:pt modelId="{218B0C48-BDC4-4D6C-AC2C-8D9C642A038F}" type="pres">
      <dgm:prSet presAssocID="{EA9DF4DE-A50C-4396-A867-D4F8E9D24B80}" presName="bgRect" presStyleLbl="bgShp" presStyleIdx="2" presStyleCnt="5"/>
      <dgm:spPr/>
    </dgm:pt>
    <dgm:pt modelId="{966BD093-4B2B-49FC-A109-B79C940BFD93}" type="pres">
      <dgm:prSet presAssocID="{EA9DF4DE-A50C-4396-A867-D4F8E9D24B8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ger"/>
        </a:ext>
      </dgm:extLst>
    </dgm:pt>
    <dgm:pt modelId="{BAF1EA64-873A-4F20-AAC2-E4C3BB3E85BC}" type="pres">
      <dgm:prSet presAssocID="{EA9DF4DE-A50C-4396-A867-D4F8E9D24B80}" presName="spaceRect" presStyleCnt="0"/>
      <dgm:spPr/>
    </dgm:pt>
    <dgm:pt modelId="{1A118FAC-E2F9-4D48-8F84-8B9D204DC519}" type="pres">
      <dgm:prSet presAssocID="{EA9DF4DE-A50C-4396-A867-D4F8E9D24B80}" presName="parTx" presStyleLbl="revTx" presStyleIdx="2" presStyleCnt="5">
        <dgm:presLayoutVars>
          <dgm:chMax val="0"/>
          <dgm:chPref val="0"/>
        </dgm:presLayoutVars>
      </dgm:prSet>
      <dgm:spPr/>
    </dgm:pt>
    <dgm:pt modelId="{8A583201-E952-401D-9871-7AEFECDBF981}" type="pres">
      <dgm:prSet presAssocID="{FFCBD0C5-6A6A-40B4-8CC8-191088C15BB2}" presName="sibTrans" presStyleCnt="0"/>
      <dgm:spPr/>
    </dgm:pt>
    <dgm:pt modelId="{0EA6B977-5428-4AF5-B9BE-00D1A99765BC}" type="pres">
      <dgm:prSet presAssocID="{5DB06965-1726-4C26-8CC0-09A61EF18AB3}" presName="compNode" presStyleCnt="0"/>
      <dgm:spPr/>
    </dgm:pt>
    <dgm:pt modelId="{5ED4620E-9C3E-4828-A085-101CD129A44A}" type="pres">
      <dgm:prSet presAssocID="{5DB06965-1726-4C26-8CC0-09A61EF18AB3}" presName="bgRect" presStyleLbl="bgShp" presStyleIdx="3" presStyleCnt="5"/>
      <dgm:spPr/>
    </dgm:pt>
    <dgm:pt modelId="{595985AC-EEDF-4E9A-A116-8B5025BF097F}" type="pres">
      <dgm:prSet presAssocID="{5DB06965-1726-4C26-8CC0-09A61EF18AB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409349C8-A4E6-444B-935E-6B4F24CF564A}" type="pres">
      <dgm:prSet presAssocID="{5DB06965-1726-4C26-8CC0-09A61EF18AB3}" presName="spaceRect" presStyleCnt="0"/>
      <dgm:spPr/>
    </dgm:pt>
    <dgm:pt modelId="{00563CA7-8EF3-4322-B3A0-E2ED9A6FFFBD}" type="pres">
      <dgm:prSet presAssocID="{5DB06965-1726-4C26-8CC0-09A61EF18AB3}" presName="parTx" presStyleLbl="revTx" presStyleIdx="3" presStyleCnt="5">
        <dgm:presLayoutVars>
          <dgm:chMax val="0"/>
          <dgm:chPref val="0"/>
        </dgm:presLayoutVars>
      </dgm:prSet>
      <dgm:spPr/>
    </dgm:pt>
    <dgm:pt modelId="{A0E80986-2316-4E2E-BE42-37F94307B9F7}" type="pres">
      <dgm:prSet presAssocID="{707CD088-8175-467D-805C-ECA358AF6AF4}" presName="sibTrans" presStyleCnt="0"/>
      <dgm:spPr/>
    </dgm:pt>
    <dgm:pt modelId="{5EC6AEE2-7262-48B0-9AAF-F25222A37C60}" type="pres">
      <dgm:prSet presAssocID="{B222D095-AEA3-4B1A-AAF6-9786B7254C61}" presName="compNode" presStyleCnt="0"/>
      <dgm:spPr/>
    </dgm:pt>
    <dgm:pt modelId="{49D7F435-6D34-4DB7-8E94-29D9BFC8E38C}" type="pres">
      <dgm:prSet presAssocID="{B222D095-AEA3-4B1A-AAF6-9786B7254C61}" presName="bgRect" presStyleLbl="bgShp" presStyleIdx="4" presStyleCnt="5"/>
      <dgm:spPr/>
    </dgm:pt>
    <dgm:pt modelId="{020C6DD5-2526-4799-8EAB-14A782B1916C}" type="pres">
      <dgm:prSet presAssocID="{B222D095-AEA3-4B1A-AAF6-9786B7254C6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nfire"/>
        </a:ext>
      </dgm:extLst>
    </dgm:pt>
    <dgm:pt modelId="{F402EEAC-2F9F-4C03-B951-68F0749A1B71}" type="pres">
      <dgm:prSet presAssocID="{B222D095-AEA3-4B1A-AAF6-9786B7254C61}" presName="spaceRect" presStyleCnt="0"/>
      <dgm:spPr/>
    </dgm:pt>
    <dgm:pt modelId="{CE54C326-DA86-4740-87EF-9181637329F2}" type="pres">
      <dgm:prSet presAssocID="{B222D095-AEA3-4B1A-AAF6-9786B7254C6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755D404-EDB6-4288-8CA4-393B7D72BA44}" srcId="{6B4FBBA8-8014-4C6E-8416-F11B76DD4868}" destId="{4A94B688-07DA-4260-A8F6-2085311A7BAE}" srcOrd="0" destOrd="0" parTransId="{2DFC93AF-A947-4A90-A6FD-AD734C694678}" sibTransId="{EC7C1BFF-22BB-436E-9A5E-3D5B3E376C3F}"/>
    <dgm:cxn modelId="{04AFA92C-F3B3-4FEC-9434-A496E1B6B434}" srcId="{6B4FBBA8-8014-4C6E-8416-F11B76DD4868}" destId="{5DB06965-1726-4C26-8CC0-09A61EF18AB3}" srcOrd="3" destOrd="0" parTransId="{634DA595-1F33-4B03-9EC2-CEB95659FC6A}" sibTransId="{707CD088-8175-467D-805C-ECA358AF6AF4}"/>
    <dgm:cxn modelId="{7DC63755-4B1C-4A7E-B842-E036CF824976}" type="presOf" srcId="{B222D095-AEA3-4B1A-AAF6-9786B7254C61}" destId="{CE54C326-DA86-4740-87EF-9181637329F2}" srcOrd="0" destOrd="0" presId="urn:microsoft.com/office/officeart/2018/2/layout/IconVerticalSolidList"/>
    <dgm:cxn modelId="{34833276-EED1-434A-8784-C49A4F2CEEC7}" type="presOf" srcId="{4A94B688-07DA-4260-A8F6-2085311A7BAE}" destId="{C17C44A6-E528-4B61-9966-2B83BFE9F298}" srcOrd="0" destOrd="0" presId="urn:microsoft.com/office/officeart/2018/2/layout/IconVerticalSolidList"/>
    <dgm:cxn modelId="{B89F6B7A-BDD3-40EF-AC0D-62863322229E}" type="presOf" srcId="{EA9DF4DE-A50C-4396-A867-D4F8E9D24B80}" destId="{1A118FAC-E2F9-4D48-8F84-8B9D204DC519}" srcOrd="0" destOrd="0" presId="urn:microsoft.com/office/officeart/2018/2/layout/IconVerticalSolidList"/>
    <dgm:cxn modelId="{38700B90-C0D1-49F6-B3FF-F861777418B3}" type="presOf" srcId="{5DB06965-1726-4C26-8CC0-09A61EF18AB3}" destId="{00563CA7-8EF3-4322-B3A0-E2ED9A6FFFBD}" srcOrd="0" destOrd="0" presId="urn:microsoft.com/office/officeart/2018/2/layout/IconVerticalSolidList"/>
    <dgm:cxn modelId="{B5AC32BC-8F3C-4DA4-9D93-DE69DC3CF5CC}" srcId="{6B4FBBA8-8014-4C6E-8416-F11B76DD4868}" destId="{EA9DF4DE-A50C-4396-A867-D4F8E9D24B80}" srcOrd="2" destOrd="0" parTransId="{CB10A251-0464-4997-A1B8-28FAA8C1E6CC}" sibTransId="{FFCBD0C5-6A6A-40B4-8CC8-191088C15BB2}"/>
    <dgm:cxn modelId="{06EDA7C0-1C2C-4C1D-B9AF-D1E8DD77DFDD}" srcId="{6B4FBBA8-8014-4C6E-8416-F11B76DD4868}" destId="{B222D095-AEA3-4B1A-AAF6-9786B7254C61}" srcOrd="4" destOrd="0" parTransId="{943707BB-5C41-490A-ABBC-EA30B18D351C}" sibTransId="{127CBDCA-9AAA-4EB0-AFB9-854289DB5554}"/>
    <dgm:cxn modelId="{BC5EC2CA-C0E0-4835-8B30-DC9E13DD027E}" type="presOf" srcId="{FE175B4E-94D5-4B1C-B4F4-74097E7F2C93}" destId="{3BC8328F-7A6D-4FDF-A791-59C49FCF89B1}" srcOrd="0" destOrd="0" presId="urn:microsoft.com/office/officeart/2018/2/layout/IconVerticalSolidList"/>
    <dgm:cxn modelId="{E31D1DCC-C214-4005-915B-C899720E9FCF}" srcId="{6B4FBBA8-8014-4C6E-8416-F11B76DD4868}" destId="{FE175B4E-94D5-4B1C-B4F4-74097E7F2C93}" srcOrd="1" destOrd="0" parTransId="{DBAAD13F-87EB-4639-80D7-5AF22F8FD356}" sibTransId="{AEE2414C-4D9A-4AA9-B882-3FF0247CB32F}"/>
    <dgm:cxn modelId="{9D407ECD-B382-4021-828D-FFE95FEC52BD}" type="presOf" srcId="{6B4FBBA8-8014-4C6E-8416-F11B76DD4868}" destId="{49AFB0B9-5D47-4954-A6ED-978B8005B5B4}" srcOrd="0" destOrd="0" presId="urn:microsoft.com/office/officeart/2018/2/layout/IconVerticalSolidList"/>
    <dgm:cxn modelId="{09B09F41-7B8C-475C-A059-4881D30BDA5A}" type="presParOf" srcId="{49AFB0B9-5D47-4954-A6ED-978B8005B5B4}" destId="{02C78A45-B76F-4B35-8E6F-FDB59D6BBAF3}" srcOrd="0" destOrd="0" presId="urn:microsoft.com/office/officeart/2018/2/layout/IconVerticalSolidList"/>
    <dgm:cxn modelId="{7070E961-B18E-4BC1-9139-0E25859AC4A2}" type="presParOf" srcId="{02C78A45-B76F-4B35-8E6F-FDB59D6BBAF3}" destId="{689383B0-01BA-4EC4-B1C8-4EB3F11106E2}" srcOrd="0" destOrd="0" presId="urn:microsoft.com/office/officeart/2018/2/layout/IconVerticalSolidList"/>
    <dgm:cxn modelId="{72B9B4C7-04E8-424B-BBBD-D00B68F75BC6}" type="presParOf" srcId="{02C78A45-B76F-4B35-8E6F-FDB59D6BBAF3}" destId="{06092EA5-2092-4645-ADDB-94D030FFD6B8}" srcOrd="1" destOrd="0" presId="urn:microsoft.com/office/officeart/2018/2/layout/IconVerticalSolidList"/>
    <dgm:cxn modelId="{1C3B598E-DE47-4105-A389-F6681BA67B1E}" type="presParOf" srcId="{02C78A45-B76F-4B35-8E6F-FDB59D6BBAF3}" destId="{EC923D86-154D-41E7-9C8B-95973DCE736E}" srcOrd="2" destOrd="0" presId="urn:microsoft.com/office/officeart/2018/2/layout/IconVerticalSolidList"/>
    <dgm:cxn modelId="{E61FB73D-EAF5-4D73-9055-FB6D1CBB2943}" type="presParOf" srcId="{02C78A45-B76F-4B35-8E6F-FDB59D6BBAF3}" destId="{C17C44A6-E528-4B61-9966-2B83BFE9F298}" srcOrd="3" destOrd="0" presId="urn:microsoft.com/office/officeart/2018/2/layout/IconVerticalSolidList"/>
    <dgm:cxn modelId="{157EA9A3-3AFA-471D-AAF4-6849D98BF908}" type="presParOf" srcId="{49AFB0B9-5D47-4954-A6ED-978B8005B5B4}" destId="{9B167D9E-7BD3-44AF-9AC1-CFAD635AD50F}" srcOrd="1" destOrd="0" presId="urn:microsoft.com/office/officeart/2018/2/layout/IconVerticalSolidList"/>
    <dgm:cxn modelId="{4D06694B-8BBB-4A8E-93E7-A5AC58397873}" type="presParOf" srcId="{49AFB0B9-5D47-4954-A6ED-978B8005B5B4}" destId="{0F047395-147D-4218-ABAD-BC1CE16676DB}" srcOrd="2" destOrd="0" presId="urn:microsoft.com/office/officeart/2018/2/layout/IconVerticalSolidList"/>
    <dgm:cxn modelId="{8D74FAE8-007F-4590-9D14-31793119474A}" type="presParOf" srcId="{0F047395-147D-4218-ABAD-BC1CE16676DB}" destId="{A3F00C6B-E4E1-4F35-9971-4ECF34E6D117}" srcOrd="0" destOrd="0" presId="urn:microsoft.com/office/officeart/2018/2/layout/IconVerticalSolidList"/>
    <dgm:cxn modelId="{6A347822-4480-4101-B99B-62E58995F472}" type="presParOf" srcId="{0F047395-147D-4218-ABAD-BC1CE16676DB}" destId="{54AC7C3D-5A4E-4C6A-8FEF-22C06B200A3B}" srcOrd="1" destOrd="0" presId="urn:microsoft.com/office/officeart/2018/2/layout/IconVerticalSolidList"/>
    <dgm:cxn modelId="{F661B6B2-0C97-4794-835A-889DEB3C835F}" type="presParOf" srcId="{0F047395-147D-4218-ABAD-BC1CE16676DB}" destId="{FE27360F-1EE0-44F7-A23E-8CB2F699DEC9}" srcOrd="2" destOrd="0" presId="urn:microsoft.com/office/officeart/2018/2/layout/IconVerticalSolidList"/>
    <dgm:cxn modelId="{512DEA57-C115-4594-B5A2-ABCFDB9F4A49}" type="presParOf" srcId="{0F047395-147D-4218-ABAD-BC1CE16676DB}" destId="{3BC8328F-7A6D-4FDF-A791-59C49FCF89B1}" srcOrd="3" destOrd="0" presId="urn:microsoft.com/office/officeart/2018/2/layout/IconVerticalSolidList"/>
    <dgm:cxn modelId="{5D749445-D906-4EA1-AE9A-31903695438B}" type="presParOf" srcId="{49AFB0B9-5D47-4954-A6ED-978B8005B5B4}" destId="{D7C19C96-A371-45C5-9A70-5D8321E068C6}" srcOrd="3" destOrd="0" presId="urn:microsoft.com/office/officeart/2018/2/layout/IconVerticalSolidList"/>
    <dgm:cxn modelId="{6A2AB830-DD79-40A7-BBE9-618AA5A60428}" type="presParOf" srcId="{49AFB0B9-5D47-4954-A6ED-978B8005B5B4}" destId="{00EF332D-F8EB-46E1-ADF2-83644ED3DD13}" srcOrd="4" destOrd="0" presId="urn:microsoft.com/office/officeart/2018/2/layout/IconVerticalSolidList"/>
    <dgm:cxn modelId="{3F30DBCA-C74F-4314-BD41-51008A9E8A63}" type="presParOf" srcId="{00EF332D-F8EB-46E1-ADF2-83644ED3DD13}" destId="{218B0C48-BDC4-4D6C-AC2C-8D9C642A038F}" srcOrd="0" destOrd="0" presId="urn:microsoft.com/office/officeart/2018/2/layout/IconVerticalSolidList"/>
    <dgm:cxn modelId="{750767C3-1DEB-4EDC-A53A-F3293BE990E6}" type="presParOf" srcId="{00EF332D-F8EB-46E1-ADF2-83644ED3DD13}" destId="{966BD093-4B2B-49FC-A109-B79C940BFD93}" srcOrd="1" destOrd="0" presId="urn:microsoft.com/office/officeart/2018/2/layout/IconVerticalSolidList"/>
    <dgm:cxn modelId="{271D7BA0-4FFD-408A-A050-3558A35E4084}" type="presParOf" srcId="{00EF332D-F8EB-46E1-ADF2-83644ED3DD13}" destId="{BAF1EA64-873A-4F20-AAC2-E4C3BB3E85BC}" srcOrd="2" destOrd="0" presId="urn:microsoft.com/office/officeart/2018/2/layout/IconVerticalSolidList"/>
    <dgm:cxn modelId="{62100697-80CB-468B-A150-481990A66103}" type="presParOf" srcId="{00EF332D-F8EB-46E1-ADF2-83644ED3DD13}" destId="{1A118FAC-E2F9-4D48-8F84-8B9D204DC519}" srcOrd="3" destOrd="0" presId="urn:microsoft.com/office/officeart/2018/2/layout/IconVerticalSolidList"/>
    <dgm:cxn modelId="{554FC28D-990B-49DA-BF99-40FFE17D9886}" type="presParOf" srcId="{49AFB0B9-5D47-4954-A6ED-978B8005B5B4}" destId="{8A583201-E952-401D-9871-7AEFECDBF981}" srcOrd="5" destOrd="0" presId="urn:microsoft.com/office/officeart/2018/2/layout/IconVerticalSolidList"/>
    <dgm:cxn modelId="{D5A10091-3B49-4E0C-926D-3F2D7F0AE40F}" type="presParOf" srcId="{49AFB0B9-5D47-4954-A6ED-978B8005B5B4}" destId="{0EA6B977-5428-4AF5-B9BE-00D1A99765BC}" srcOrd="6" destOrd="0" presId="urn:microsoft.com/office/officeart/2018/2/layout/IconVerticalSolidList"/>
    <dgm:cxn modelId="{CB38227F-C1C0-4D1E-8741-DEC61DBFB82F}" type="presParOf" srcId="{0EA6B977-5428-4AF5-B9BE-00D1A99765BC}" destId="{5ED4620E-9C3E-4828-A085-101CD129A44A}" srcOrd="0" destOrd="0" presId="urn:microsoft.com/office/officeart/2018/2/layout/IconVerticalSolidList"/>
    <dgm:cxn modelId="{99AAB24F-4B35-4134-AC49-E4BC3A5D4D4F}" type="presParOf" srcId="{0EA6B977-5428-4AF5-B9BE-00D1A99765BC}" destId="{595985AC-EEDF-4E9A-A116-8B5025BF097F}" srcOrd="1" destOrd="0" presId="urn:microsoft.com/office/officeart/2018/2/layout/IconVerticalSolidList"/>
    <dgm:cxn modelId="{14634A03-758F-48B4-8CE6-4E526C60A804}" type="presParOf" srcId="{0EA6B977-5428-4AF5-B9BE-00D1A99765BC}" destId="{409349C8-A4E6-444B-935E-6B4F24CF564A}" srcOrd="2" destOrd="0" presId="urn:microsoft.com/office/officeart/2018/2/layout/IconVerticalSolidList"/>
    <dgm:cxn modelId="{8590A043-B5B6-4514-AFC3-8A6E5AA638CD}" type="presParOf" srcId="{0EA6B977-5428-4AF5-B9BE-00D1A99765BC}" destId="{00563CA7-8EF3-4322-B3A0-E2ED9A6FFFBD}" srcOrd="3" destOrd="0" presId="urn:microsoft.com/office/officeart/2018/2/layout/IconVerticalSolidList"/>
    <dgm:cxn modelId="{E97FC421-D27F-41F2-96AE-393F4CAA3BB0}" type="presParOf" srcId="{49AFB0B9-5D47-4954-A6ED-978B8005B5B4}" destId="{A0E80986-2316-4E2E-BE42-37F94307B9F7}" srcOrd="7" destOrd="0" presId="urn:microsoft.com/office/officeart/2018/2/layout/IconVerticalSolidList"/>
    <dgm:cxn modelId="{4B84D195-8663-45EC-B38B-B38A12347A9E}" type="presParOf" srcId="{49AFB0B9-5D47-4954-A6ED-978B8005B5B4}" destId="{5EC6AEE2-7262-48B0-9AAF-F25222A37C60}" srcOrd="8" destOrd="0" presId="urn:microsoft.com/office/officeart/2018/2/layout/IconVerticalSolidList"/>
    <dgm:cxn modelId="{8D2186B0-B057-4887-B935-4D7B852ABA3D}" type="presParOf" srcId="{5EC6AEE2-7262-48B0-9AAF-F25222A37C60}" destId="{49D7F435-6D34-4DB7-8E94-29D9BFC8E38C}" srcOrd="0" destOrd="0" presId="urn:microsoft.com/office/officeart/2018/2/layout/IconVerticalSolidList"/>
    <dgm:cxn modelId="{01F9E117-F68E-4CFE-B63A-70CA4B524368}" type="presParOf" srcId="{5EC6AEE2-7262-48B0-9AAF-F25222A37C60}" destId="{020C6DD5-2526-4799-8EAB-14A782B1916C}" srcOrd="1" destOrd="0" presId="urn:microsoft.com/office/officeart/2018/2/layout/IconVerticalSolidList"/>
    <dgm:cxn modelId="{208C9324-3E33-4FBF-A008-BF8FFFDE7AC2}" type="presParOf" srcId="{5EC6AEE2-7262-48B0-9AAF-F25222A37C60}" destId="{F402EEAC-2F9F-4C03-B951-68F0749A1B71}" srcOrd="2" destOrd="0" presId="urn:microsoft.com/office/officeart/2018/2/layout/IconVerticalSolidList"/>
    <dgm:cxn modelId="{84C75EF3-871E-420D-A3DF-3AE327D3D7DC}" type="presParOf" srcId="{5EC6AEE2-7262-48B0-9AAF-F25222A37C60}" destId="{CE54C326-DA86-4740-87EF-9181637329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8873B5-0A23-4B7F-AD20-589AF1D0E1D0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5DD5B98-CF2E-4100-880E-6123CAFA8220}">
      <dgm:prSet phldrT="[Text]"/>
      <dgm:spPr/>
      <dgm:t>
        <a:bodyPr/>
        <a:lstStyle/>
        <a:p>
          <a:r>
            <a:rPr lang="en-US"/>
            <a:t>Download the data from the website</a:t>
          </a:r>
        </a:p>
      </dgm:t>
    </dgm:pt>
    <dgm:pt modelId="{86EF77BC-6B24-488F-9415-D6CBFCF29BE9}" type="parTrans" cxnId="{0E1A332F-81A8-4D00-8B8F-91905892C302}">
      <dgm:prSet/>
      <dgm:spPr/>
      <dgm:t>
        <a:bodyPr/>
        <a:lstStyle/>
        <a:p>
          <a:endParaRPr lang="en-US"/>
        </a:p>
      </dgm:t>
    </dgm:pt>
    <dgm:pt modelId="{F86432C1-550A-4D90-AB1E-48F467DF4FC2}" type="sibTrans" cxnId="{0E1A332F-81A8-4D00-8B8F-91905892C302}">
      <dgm:prSet/>
      <dgm:spPr/>
      <dgm:t>
        <a:bodyPr/>
        <a:lstStyle/>
        <a:p>
          <a:endParaRPr lang="en-US"/>
        </a:p>
      </dgm:t>
    </dgm:pt>
    <dgm:pt modelId="{E909710A-7E79-4607-A504-270FF0602216}">
      <dgm:prSet phldrT="[Text]"/>
      <dgm:spPr/>
      <dgm:t>
        <a:bodyPr/>
        <a:lstStyle/>
        <a:p>
          <a:r>
            <a:rPr lang="en-US"/>
            <a:t>Initial Analysis and Exploratory Data Analysis</a:t>
          </a:r>
        </a:p>
      </dgm:t>
    </dgm:pt>
    <dgm:pt modelId="{2F1B259E-F231-460C-9B4B-33D5B80ED712}" type="parTrans" cxnId="{01086AFB-2431-4DB9-A36B-1DEF96EEAC03}">
      <dgm:prSet/>
      <dgm:spPr/>
      <dgm:t>
        <a:bodyPr/>
        <a:lstStyle/>
        <a:p>
          <a:endParaRPr lang="en-US"/>
        </a:p>
      </dgm:t>
    </dgm:pt>
    <dgm:pt modelId="{92D5A648-23B8-43BE-93DA-9500AFD06D2D}" type="sibTrans" cxnId="{01086AFB-2431-4DB9-A36B-1DEF96EEAC03}">
      <dgm:prSet/>
      <dgm:spPr/>
      <dgm:t>
        <a:bodyPr/>
        <a:lstStyle/>
        <a:p>
          <a:endParaRPr lang="en-US"/>
        </a:p>
      </dgm:t>
    </dgm:pt>
    <dgm:pt modelId="{2F905417-9D4F-4324-82AE-9251B31A2C80}">
      <dgm:prSet phldrT="[Text]"/>
      <dgm:spPr/>
      <dgm:t>
        <a:bodyPr/>
        <a:lstStyle/>
        <a:p>
          <a:r>
            <a:rPr lang="en-US"/>
            <a:t>Train and Test Data</a:t>
          </a:r>
        </a:p>
      </dgm:t>
    </dgm:pt>
    <dgm:pt modelId="{59178DAE-D6E6-48D5-9552-4D493CBA4170}" type="parTrans" cxnId="{AD60134C-9241-4220-BE4B-27D9CBB9FB95}">
      <dgm:prSet/>
      <dgm:spPr/>
      <dgm:t>
        <a:bodyPr/>
        <a:lstStyle/>
        <a:p>
          <a:endParaRPr lang="en-US"/>
        </a:p>
      </dgm:t>
    </dgm:pt>
    <dgm:pt modelId="{20F01C81-0BEA-4495-8251-72A121761E2D}" type="sibTrans" cxnId="{AD60134C-9241-4220-BE4B-27D9CBB9FB95}">
      <dgm:prSet/>
      <dgm:spPr/>
      <dgm:t>
        <a:bodyPr/>
        <a:lstStyle/>
        <a:p>
          <a:endParaRPr lang="en-US"/>
        </a:p>
      </dgm:t>
    </dgm:pt>
    <dgm:pt modelId="{70A34D7D-95DB-4EFA-AEE5-42582B8DA7BF}">
      <dgm:prSet phldrT="[Text]"/>
      <dgm:spPr/>
      <dgm:t>
        <a:bodyPr/>
        <a:lstStyle/>
        <a:p>
          <a:r>
            <a:rPr lang="en-US"/>
            <a:t>Results and Recommendations</a:t>
          </a:r>
        </a:p>
      </dgm:t>
    </dgm:pt>
    <dgm:pt modelId="{6606A25C-928C-4685-B059-0D8866FBE109}" type="parTrans" cxnId="{6ADFF344-0A3E-487E-9B51-ACAB33ADB985}">
      <dgm:prSet/>
      <dgm:spPr/>
      <dgm:t>
        <a:bodyPr/>
        <a:lstStyle/>
        <a:p>
          <a:endParaRPr lang="en-CA"/>
        </a:p>
      </dgm:t>
    </dgm:pt>
    <dgm:pt modelId="{294C46E6-1654-4E1E-BDAC-87612F55D713}" type="sibTrans" cxnId="{6ADFF344-0A3E-487E-9B51-ACAB33ADB985}">
      <dgm:prSet/>
      <dgm:spPr/>
      <dgm:t>
        <a:bodyPr/>
        <a:lstStyle/>
        <a:p>
          <a:endParaRPr lang="en-CA"/>
        </a:p>
      </dgm:t>
    </dgm:pt>
    <dgm:pt modelId="{5A45FA2D-5B14-4CF0-9FA6-3901A626DB86}">
      <dgm:prSet phldrT="[Text]"/>
      <dgm:spPr/>
      <dgm:t>
        <a:bodyPr/>
        <a:lstStyle/>
        <a:p>
          <a:r>
            <a:rPr lang="en-US"/>
            <a:t>Data Cleaning</a:t>
          </a:r>
        </a:p>
      </dgm:t>
    </dgm:pt>
    <dgm:pt modelId="{E567A582-7383-4890-82A7-E2AF5F6E15B7}" type="parTrans" cxnId="{77AA5367-3B7F-4909-AC57-440EF655463C}">
      <dgm:prSet/>
      <dgm:spPr/>
      <dgm:t>
        <a:bodyPr/>
        <a:lstStyle/>
        <a:p>
          <a:endParaRPr lang="en-CA"/>
        </a:p>
      </dgm:t>
    </dgm:pt>
    <dgm:pt modelId="{A18F3196-D7AB-4C5B-8C0F-B680AD18ACF1}" type="sibTrans" cxnId="{77AA5367-3B7F-4909-AC57-440EF655463C}">
      <dgm:prSet/>
      <dgm:spPr/>
      <dgm:t>
        <a:bodyPr/>
        <a:lstStyle/>
        <a:p>
          <a:endParaRPr lang="en-CA"/>
        </a:p>
      </dgm:t>
    </dgm:pt>
    <dgm:pt modelId="{FCBB08FF-AFA9-4480-A579-CC5380F7395C}">
      <dgm:prSet phldrT="[Text]"/>
      <dgm:spPr/>
      <dgm:t>
        <a:bodyPr/>
        <a:lstStyle/>
        <a:p>
          <a:r>
            <a:rPr lang="en-US"/>
            <a:t>Model Selection</a:t>
          </a:r>
        </a:p>
      </dgm:t>
    </dgm:pt>
    <dgm:pt modelId="{B2248944-8042-447A-9FEF-2CBAF6001807}" type="parTrans" cxnId="{17183B45-ED8A-4CE8-8947-B398EA617529}">
      <dgm:prSet/>
      <dgm:spPr/>
      <dgm:t>
        <a:bodyPr/>
        <a:lstStyle/>
        <a:p>
          <a:endParaRPr lang="en-CA"/>
        </a:p>
      </dgm:t>
    </dgm:pt>
    <dgm:pt modelId="{D00775B3-33DF-4C0C-83BF-4AFA63FB5EAA}" type="sibTrans" cxnId="{17183B45-ED8A-4CE8-8947-B398EA617529}">
      <dgm:prSet/>
      <dgm:spPr/>
      <dgm:t>
        <a:bodyPr/>
        <a:lstStyle/>
        <a:p>
          <a:endParaRPr lang="en-CA"/>
        </a:p>
      </dgm:t>
    </dgm:pt>
    <dgm:pt modelId="{CA4A41F1-3ECC-407B-BC0D-8365F872CEFA}" type="pres">
      <dgm:prSet presAssocID="{9F8873B5-0A23-4B7F-AD20-589AF1D0E1D0}" presName="Name0" presStyleCnt="0">
        <dgm:presLayoutVars>
          <dgm:dir/>
          <dgm:resizeHandles val="exact"/>
        </dgm:presLayoutVars>
      </dgm:prSet>
      <dgm:spPr/>
    </dgm:pt>
    <dgm:pt modelId="{76F17FBC-3C0E-4A36-BBDB-6FFC8FF0578C}" type="pres">
      <dgm:prSet presAssocID="{55DD5B98-CF2E-4100-880E-6123CAFA8220}" presName="node" presStyleLbl="node1" presStyleIdx="0" presStyleCnt="6">
        <dgm:presLayoutVars>
          <dgm:bulletEnabled val="1"/>
        </dgm:presLayoutVars>
      </dgm:prSet>
      <dgm:spPr/>
    </dgm:pt>
    <dgm:pt modelId="{045A01B2-8BB3-44B9-B258-51FC72D12B01}" type="pres">
      <dgm:prSet presAssocID="{F86432C1-550A-4D90-AB1E-48F467DF4FC2}" presName="sibTrans" presStyleLbl="sibTrans1D1" presStyleIdx="0" presStyleCnt="5"/>
      <dgm:spPr/>
    </dgm:pt>
    <dgm:pt modelId="{D8BD1ED8-9C77-4624-98F6-31FB3FF5700A}" type="pres">
      <dgm:prSet presAssocID="{F86432C1-550A-4D90-AB1E-48F467DF4FC2}" presName="connectorText" presStyleLbl="sibTrans1D1" presStyleIdx="0" presStyleCnt="5"/>
      <dgm:spPr/>
    </dgm:pt>
    <dgm:pt modelId="{F7F37780-320C-48F6-A04C-58A4FD078CAA}" type="pres">
      <dgm:prSet presAssocID="{5A45FA2D-5B14-4CF0-9FA6-3901A626DB86}" presName="node" presStyleLbl="node1" presStyleIdx="1" presStyleCnt="6">
        <dgm:presLayoutVars>
          <dgm:bulletEnabled val="1"/>
        </dgm:presLayoutVars>
      </dgm:prSet>
      <dgm:spPr/>
    </dgm:pt>
    <dgm:pt modelId="{CBF92E4B-734A-4CF4-915C-7508AA75573B}" type="pres">
      <dgm:prSet presAssocID="{A18F3196-D7AB-4C5B-8C0F-B680AD18ACF1}" presName="sibTrans" presStyleLbl="sibTrans1D1" presStyleIdx="1" presStyleCnt="5"/>
      <dgm:spPr/>
    </dgm:pt>
    <dgm:pt modelId="{A1BD9601-CFC4-4056-BFAD-FC363504357B}" type="pres">
      <dgm:prSet presAssocID="{A18F3196-D7AB-4C5B-8C0F-B680AD18ACF1}" presName="connectorText" presStyleLbl="sibTrans1D1" presStyleIdx="1" presStyleCnt="5"/>
      <dgm:spPr/>
    </dgm:pt>
    <dgm:pt modelId="{4F887CA4-DCD2-478C-B704-7C07123A0D23}" type="pres">
      <dgm:prSet presAssocID="{E909710A-7E79-4607-A504-270FF0602216}" presName="node" presStyleLbl="node1" presStyleIdx="2" presStyleCnt="6">
        <dgm:presLayoutVars>
          <dgm:bulletEnabled val="1"/>
        </dgm:presLayoutVars>
      </dgm:prSet>
      <dgm:spPr/>
    </dgm:pt>
    <dgm:pt modelId="{DB8D03A3-7D32-46B4-BC4D-2748BFA0CADB}" type="pres">
      <dgm:prSet presAssocID="{92D5A648-23B8-43BE-93DA-9500AFD06D2D}" presName="sibTrans" presStyleLbl="sibTrans1D1" presStyleIdx="2" presStyleCnt="5"/>
      <dgm:spPr/>
    </dgm:pt>
    <dgm:pt modelId="{B3DC47F2-C016-494A-A5F7-90C4B9751917}" type="pres">
      <dgm:prSet presAssocID="{92D5A648-23B8-43BE-93DA-9500AFD06D2D}" presName="connectorText" presStyleLbl="sibTrans1D1" presStyleIdx="2" presStyleCnt="5"/>
      <dgm:spPr/>
    </dgm:pt>
    <dgm:pt modelId="{B2A3A7B5-A427-4086-A1AD-09AF494EEA50}" type="pres">
      <dgm:prSet presAssocID="{2F905417-9D4F-4324-82AE-9251B31A2C80}" presName="node" presStyleLbl="node1" presStyleIdx="3" presStyleCnt="6">
        <dgm:presLayoutVars>
          <dgm:bulletEnabled val="1"/>
        </dgm:presLayoutVars>
      </dgm:prSet>
      <dgm:spPr/>
    </dgm:pt>
    <dgm:pt modelId="{BFF247BA-D238-4DEA-943C-4E335328D3BE}" type="pres">
      <dgm:prSet presAssocID="{20F01C81-0BEA-4495-8251-72A121761E2D}" presName="sibTrans" presStyleLbl="sibTrans1D1" presStyleIdx="3" presStyleCnt="5"/>
      <dgm:spPr/>
    </dgm:pt>
    <dgm:pt modelId="{D7895EA6-0DA6-4595-8C51-52322E6BFAAD}" type="pres">
      <dgm:prSet presAssocID="{20F01C81-0BEA-4495-8251-72A121761E2D}" presName="connectorText" presStyleLbl="sibTrans1D1" presStyleIdx="3" presStyleCnt="5"/>
      <dgm:spPr/>
    </dgm:pt>
    <dgm:pt modelId="{327D4D5F-E065-4F20-8C4D-39637561AD15}" type="pres">
      <dgm:prSet presAssocID="{FCBB08FF-AFA9-4480-A579-CC5380F7395C}" presName="node" presStyleLbl="node1" presStyleIdx="4" presStyleCnt="6">
        <dgm:presLayoutVars>
          <dgm:bulletEnabled val="1"/>
        </dgm:presLayoutVars>
      </dgm:prSet>
      <dgm:spPr/>
    </dgm:pt>
    <dgm:pt modelId="{DCF43079-BE5B-43D9-ABA5-D9C5382A3888}" type="pres">
      <dgm:prSet presAssocID="{D00775B3-33DF-4C0C-83BF-4AFA63FB5EAA}" presName="sibTrans" presStyleLbl="sibTrans1D1" presStyleIdx="4" presStyleCnt="5"/>
      <dgm:spPr/>
    </dgm:pt>
    <dgm:pt modelId="{0CA5B666-51CA-4AD0-9F97-08CF84FE16EE}" type="pres">
      <dgm:prSet presAssocID="{D00775B3-33DF-4C0C-83BF-4AFA63FB5EAA}" presName="connectorText" presStyleLbl="sibTrans1D1" presStyleIdx="4" presStyleCnt="5"/>
      <dgm:spPr/>
    </dgm:pt>
    <dgm:pt modelId="{A58C6BE9-4551-4DE2-86A5-C26E7EA87275}" type="pres">
      <dgm:prSet presAssocID="{70A34D7D-95DB-4EFA-AEE5-42582B8DA7BF}" presName="node" presStyleLbl="node1" presStyleIdx="5" presStyleCnt="6">
        <dgm:presLayoutVars>
          <dgm:bulletEnabled val="1"/>
        </dgm:presLayoutVars>
      </dgm:prSet>
      <dgm:spPr/>
    </dgm:pt>
  </dgm:ptLst>
  <dgm:cxnLst>
    <dgm:cxn modelId="{5BF11E09-509F-4EF9-8432-30CF379FD8E2}" type="presOf" srcId="{9F8873B5-0A23-4B7F-AD20-589AF1D0E1D0}" destId="{CA4A41F1-3ECC-407B-BC0D-8365F872CEFA}" srcOrd="0" destOrd="0" presId="urn:microsoft.com/office/officeart/2016/7/layout/RepeatingBendingProcessNew"/>
    <dgm:cxn modelId="{2F771A14-3CB4-460C-A8FE-09CE663A979F}" type="presOf" srcId="{92D5A648-23B8-43BE-93DA-9500AFD06D2D}" destId="{B3DC47F2-C016-494A-A5F7-90C4B9751917}" srcOrd="1" destOrd="0" presId="urn:microsoft.com/office/officeart/2016/7/layout/RepeatingBendingProcessNew"/>
    <dgm:cxn modelId="{35E7CF14-47FF-466C-83E1-C396A2C50AB1}" type="presOf" srcId="{2F905417-9D4F-4324-82AE-9251B31A2C80}" destId="{B2A3A7B5-A427-4086-A1AD-09AF494EEA50}" srcOrd="0" destOrd="0" presId="urn:microsoft.com/office/officeart/2016/7/layout/RepeatingBendingProcessNew"/>
    <dgm:cxn modelId="{76177F20-CF41-4634-A49D-AF53593EC9AB}" type="presOf" srcId="{D00775B3-33DF-4C0C-83BF-4AFA63FB5EAA}" destId="{DCF43079-BE5B-43D9-ABA5-D9C5382A3888}" srcOrd="0" destOrd="0" presId="urn:microsoft.com/office/officeart/2016/7/layout/RepeatingBendingProcessNew"/>
    <dgm:cxn modelId="{0E1A332F-81A8-4D00-8B8F-91905892C302}" srcId="{9F8873B5-0A23-4B7F-AD20-589AF1D0E1D0}" destId="{55DD5B98-CF2E-4100-880E-6123CAFA8220}" srcOrd="0" destOrd="0" parTransId="{86EF77BC-6B24-488F-9415-D6CBFCF29BE9}" sibTransId="{F86432C1-550A-4D90-AB1E-48F467DF4FC2}"/>
    <dgm:cxn modelId="{2A6AAC5F-CF33-45D2-AE3E-E26FEDAC5FA8}" type="presOf" srcId="{20F01C81-0BEA-4495-8251-72A121761E2D}" destId="{BFF247BA-D238-4DEA-943C-4E335328D3BE}" srcOrd="0" destOrd="0" presId="urn:microsoft.com/office/officeart/2016/7/layout/RepeatingBendingProcessNew"/>
    <dgm:cxn modelId="{6ADFF344-0A3E-487E-9B51-ACAB33ADB985}" srcId="{9F8873B5-0A23-4B7F-AD20-589AF1D0E1D0}" destId="{70A34D7D-95DB-4EFA-AEE5-42582B8DA7BF}" srcOrd="5" destOrd="0" parTransId="{6606A25C-928C-4685-B059-0D8866FBE109}" sibTransId="{294C46E6-1654-4E1E-BDAC-87612F55D713}"/>
    <dgm:cxn modelId="{17183B45-ED8A-4CE8-8947-B398EA617529}" srcId="{9F8873B5-0A23-4B7F-AD20-589AF1D0E1D0}" destId="{FCBB08FF-AFA9-4480-A579-CC5380F7395C}" srcOrd="4" destOrd="0" parTransId="{B2248944-8042-447A-9FEF-2CBAF6001807}" sibTransId="{D00775B3-33DF-4C0C-83BF-4AFA63FB5EAA}"/>
    <dgm:cxn modelId="{77AA5367-3B7F-4909-AC57-440EF655463C}" srcId="{9F8873B5-0A23-4B7F-AD20-589AF1D0E1D0}" destId="{5A45FA2D-5B14-4CF0-9FA6-3901A626DB86}" srcOrd="1" destOrd="0" parTransId="{E567A582-7383-4890-82A7-E2AF5F6E15B7}" sibTransId="{A18F3196-D7AB-4C5B-8C0F-B680AD18ACF1}"/>
    <dgm:cxn modelId="{AD60134C-9241-4220-BE4B-27D9CBB9FB95}" srcId="{9F8873B5-0A23-4B7F-AD20-589AF1D0E1D0}" destId="{2F905417-9D4F-4324-82AE-9251B31A2C80}" srcOrd="3" destOrd="0" parTransId="{59178DAE-D6E6-48D5-9552-4D493CBA4170}" sibTransId="{20F01C81-0BEA-4495-8251-72A121761E2D}"/>
    <dgm:cxn modelId="{5DCB515A-DDAE-4A14-8A44-CDEC8848283A}" type="presOf" srcId="{20F01C81-0BEA-4495-8251-72A121761E2D}" destId="{D7895EA6-0DA6-4595-8C51-52322E6BFAAD}" srcOrd="1" destOrd="0" presId="urn:microsoft.com/office/officeart/2016/7/layout/RepeatingBendingProcessNew"/>
    <dgm:cxn modelId="{41C84682-D3C6-4733-B8AA-10B31E19EFB0}" type="presOf" srcId="{A18F3196-D7AB-4C5B-8C0F-B680AD18ACF1}" destId="{A1BD9601-CFC4-4056-BFAD-FC363504357B}" srcOrd="1" destOrd="0" presId="urn:microsoft.com/office/officeart/2016/7/layout/RepeatingBendingProcessNew"/>
    <dgm:cxn modelId="{9B0FCF98-F4B3-4D98-A120-20A803DFF4BC}" type="presOf" srcId="{55DD5B98-CF2E-4100-880E-6123CAFA8220}" destId="{76F17FBC-3C0E-4A36-BBDB-6FFC8FF0578C}" srcOrd="0" destOrd="0" presId="urn:microsoft.com/office/officeart/2016/7/layout/RepeatingBendingProcessNew"/>
    <dgm:cxn modelId="{387D35A2-A9D5-4951-8010-BA737F88C942}" type="presOf" srcId="{F86432C1-550A-4D90-AB1E-48F467DF4FC2}" destId="{D8BD1ED8-9C77-4624-98F6-31FB3FF5700A}" srcOrd="1" destOrd="0" presId="urn:microsoft.com/office/officeart/2016/7/layout/RepeatingBendingProcessNew"/>
    <dgm:cxn modelId="{8068DCB1-BC62-4963-87AA-08C874BCE92B}" type="presOf" srcId="{F86432C1-550A-4D90-AB1E-48F467DF4FC2}" destId="{045A01B2-8BB3-44B9-B258-51FC72D12B01}" srcOrd="0" destOrd="0" presId="urn:microsoft.com/office/officeart/2016/7/layout/RepeatingBendingProcessNew"/>
    <dgm:cxn modelId="{FCFBD8C2-D0C5-430E-B858-78B65DDC280A}" type="presOf" srcId="{A18F3196-D7AB-4C5B-8C0F-B680AD18ACF1}" destId="{CBF92E4B-734A-4CF4-915C-7508AA75573B}" srcOrd="0" destOrd="0" presId="urn:microsoft.com/office/officeart/2016/7/layout/RepeatingBendingProcessNew"/>
    <dgm:cxn modelId="{1F821BC9-D381-4213-B0D1-E3BC8BE9F90A}" type="presOf" srcId="{FCBB08FF-AFA9-4480-A579-CC5380F7395C}" destId="{327D4D5F-E065-4F20-8C4D-39637561AD15}" srcOrd="0" destOrd="0" presId="urn:microsoft.com/office/officeart/2016/7/layout/RepeatingBendingProcessNew"/>
    <dgm:cxn modelId="{5AB087CE-E66B-43C7-9DCD-776509F775A6}" type="presOf" srcId="{92D5A648-23B8-43BE-93DA-9500AFD06D2D}" destId="{DB8D03A3-7D32-46B4-BC4D-2748BFA0CADB}" srcOrd="0" destOrd="0" presId="urn:microsoft.com/office/officeart/2016/7/layout/RepeatingBendingProcessNew"/>
    <dgm:cxn modelId="{220B13D6-DA9B-498F-8252-5649296A8D82}" type="presOf" srcId="{5A45FA2D-5B14-4CF0-9FA6-3901A626DB86}" destId="{F7F37780-320C-48F6-A04C-58A4FD078CAA}" srcOrd="0" destOrd="0" presId="urn:microsoft.com/office/officeart/2016/7/layout/RepeatingBendingProcessNew"/>
    <dgm:cxn modelId="{9C7BEDE2-6ADF-4077-A845-FC7390DA87A3}" type="presOf" srcId="{70A34D7D-95DB-4EFA-AEE5-42582B8DA7BF}" destId="{A58C6BE9-4551-4DE2-86A5-C26E7EA87275}" srcOrd="0" destOrd="0" presId="urn:microsoft.com/office/officeart/2016/7/layout/RepeatingBendingProcessNew"/>
    <dgm:cxn modelId="{5C34E4E9-2B38-408F-A9FA-CFCED0D319E8}" type="presOf" srcId="{E909710A-7E79-4607-A504-270FF0602216}" destId="{4F887CA4-DCD2-478C-B704-7C07123A0D23}" srcOrd="0" destOrd="0" presId="urn:microsoft.com/office/officeart/2016/7/layout/RepeatingBendingProcessNew"/>
    <dgm:cxn modelId="{FE4869F0-2F56-4274-8036-B4A878F4C52F}" type="presOf" srcId="{D00775B3-33DF-4C0C-83BF-4AFA63FB5EAA}" destId="{0CA5B666-51CA-4AD0-9F97-08CF84FE16EE}" srcOrd="1" destOrd="0" presId="urn:microsoft.com/office/officeart/2016/7/layout/RepeatingBendingProcessNew"/>
    <dgm:cxn modelId="{01086AFB-2431-4DB9-A36B-1DEF96EEAC03}" srcId="{9F8873B5-0A23-4B7F-AD20-589AF1D0E1D0}" destId="{E909710A-7E79-4607-A504-270FF0602216}" srcOrd="2" destOrd="0" parTransId="{2F1B259E-F231-460C-9B4B-33D5B80ED712}" sibTransId="{92D5A648-23B8-43BE-93DA-9500AFD06D2D}"/>
    <dgm:cxn modelId="{32CA29F6-5FC1-4D09-970A-FADD9D6B7DDC}" type="presParOf" srcId="{CA4A41F1-3ECC-407B-BC0D-8365F872CEFA}" destId="{76F17FBC-3C0E-4A36-BBDB-6FFC8FF0578C}" srcOrd="0" destOrd="0" presId="urn:microsoft.com/office/officeart/2016/7/layout/RepeatingBendingProcessNew"/>
    <dgm:cxn modelId="{755E366D-D64C-4115-AE94-D4ECC2A9CEA2}" type="presParOf" srcId="{CA4A41F1-3ECC-407B-BC0D-8365F872CEFA}" destId="{045A01B2-8BB3-44B9-B258-51FC72D12B01}" srcOrd="1" destOrd="0" presId="urn:microsoft.com/office/officeart/2016/7/layout/RepeatingBendingProcessNew"/>
    <dgm:cxn modelId="{6A02688E-12C0-4937-81AB-0D85C94DD932}" type="presParOf" srcId="{045A01B2-8BB3-44B9-B258-51FC72D12B01}" destId="{D8BD1ED8-9C77-4624-98F6-31FB3FF5700A}" srcOrd="0" destOrd="0" presId="urn:microsoft.com/office/officeart/2016/7/layout/RepeatingBendingProcessNew"/>
    <dgm:cxn modelId="{D2018FF6-6EF6-495F-8285-AA95BCD4AC80}" type="presParOf" srcId="{CA4A41F1-3ECC-407B-BC0D-8365F872CEFA}" destId="{F7F37780-320C-48F6-A04C-58A4FD078CAA}" srcOrd="2" destOrd="0" presId="urn:microsoft.com/office/officeart/2016/7/layout/RepeatingBendingProcessNew"/>
    <dgm:cxn modelId="{1A6B8EBE-E2B0-4A83-B226-A0E5A6685B64}" type="presParOf" srcId="{CA4A41F1-3ECC-407B-BC0D-8365F872CEFA}" destId="{CBF92E4B-734A-4CF4-915C-7508AA75573B}" srcOrd="3" destOrd="0" presId="urn:microsoft.com/office/officeart/2016/7/layout/RepeatingBendingProcessNew"/>
    <dgm:cxn modelId="{4ACE8B83-386A-45A1-9F3F-0728C1DAB071}" type="presParOf" srcId="{CBF92E4B-734A-4CF4-915C-7508AA75573B}" destId="{A1BD9601-CFC4-4056-BFAD-FC363504357B}" srcOrd="0" destOrd="0" presId="urn:microsoft.com/office/officeart/2016/7/layout/RepeatingBendingProcessNew"/>
    <dgm:cxn modelId="{035938BA-B37C-454F-AC40-A44E9273F919}" type="presParOf" srcId="{CA4A41F1-3ECC-407B-BC0D-8365F872CEFA}" destId="{4F887CA4-DCD2-478C-B704-7C07123A0D23}" srcOrd="4" destOrd="0" presId="urn:microsoft.com/office/officeart/2016/7/layout/RepeatingBendingProcessNew"/>
    <dgm:cxn modelId="{02F367F1-AAEF-46F1-BAA8-F3473A50A94E}" type="presParOf" srcId="{CA4A41F1-3ECC-407B-BC0D-8365F872CEFA}" destId="{DB8D03A3-7D32-46B4-BC4D-2748BFA0CADB}" srcOrd="5" destOrd="0" presId="urn:microsoft.com/office/officeart/2016/7/layout/RepeatingBendingProcessNew"/>
    <dgm:cxn modelId="{CEC7D9E3-CD96-4E93-96B0-71EDDCF4E3F8}" type="presParOf" srcId="{DB8D03A3-7D32-46B4-BC4D-2748BFA0CADB}" destId="{B3DC47F2-C016-494A-A5F7-90C4B9751917}" srcOrd="0" destOrd="0" presId="urn:microsoft.com/office/officeart/2016/7/layout/RepeatingBendingProcessNew"/>
    <dgm:cxn modelId="{EF135742-7405-4650-A0FF-734508A206A3}" type="presParOf" srcId="{CA4A41F1-3ECC-407B-BC0D-8365F872CEFA}" destId="{B2A3A7B5-A427-4086-A1AD-09AF494EEA50}" srcOrd="6" destOrd="0" presId="urn:microsoft.com/office/officeart/2016/7/layout/RepeatingBendingProcessNew"/>
    <dgm:cxn modelId="{DFF67094-97DE-4AF7-8558-D337F98FB566}" type="presParOf" srcId="{CA4A41F1-3ECC-407B-BC0D-8365F872CEFA}" destId="{BFF247BA-D238-4DEA-943C-4E335328D3BE}" srcOrd="7" destOrd="0" presId="urn:microsoft.com/office/officeart/2016/7/layout/RepeatingBendingProcessNew"/>
    <dgm:cxn modelId="{B1756B20-B1B4-41A5-8EB0-F41D904E5F38}" type="presParOf" srcId="{BFF247BA-D238-4DEA-943C-4E335328D3BE}" destId="{D7895EA6-0DA6-4595-8C51-52322E6BFAAD}" srcOrd="0" destOrd="0" presId="urn:microsoft.com/office/officeart/2016/7/layout/RepeatingBendingProcessNew"/>
    <dgm:cxn modelId="{90864726-056D-41F1-9D49-30D2F78BA636}" type="presParOf" srcId="{CA4A41F1-3ECC-407B-BC0D-8365F872CEFA}" destId="{327D4D5F-E065-4F20-8C4D-39637561AD15}" srcOrd="8" destOrd="0" presId="urn:microsoft.com/office/officeart/2016/7/layout/RepeatingBendingProcessNew"/>
    <dgm:cxn modelId="{0142F532-419D-4F2E-BE1A-5A5CE6FBFC69}" type="presParOf" srcId="{CA4A41F1-3ECC-407B-BC0D-8365F872CEFA}" destId="{DCF43079-BE5B-43D9-ABA5-D9C5382A3888}" srcOrd="9" destOrd="0" presId="urn:microsoft.com/office/officeart/2016/7/layout/RepeatingBendingProcessNew"/>
    <dgm:cxn modelId="{0087D1B7-CF5A-476F-86F5-0E5E77219066}" type="presParOf" srcId="{DCF43079-BE5B-43D9-ABA5-D9C5382A3888}" destId="{0CA5B666-51CA-4AD0-9F97-08CF84FE16EE}" srcOrd="0" destOrd="0" presId="urn:microsoft.com/office/officeart/2016/7/layout/RepeatingBendingProcessNew"/>
    <dgm:cxn modelId="{DCF46A78-83FF-48F0-95DA-73AEFF755836}" type="presParOf" srcId="{CA4A41F1-3ECC-407B-BC0D-8365F872CEFA}" destId="{A58C6BE9-4551-4DE2-86A5-C26E7EA87275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E15B14-A851-41CE-8F95-829F2F123B7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1907700-9542-4FAF-ABDE-701CF702B304}">
      <dgm:prSet/>
      <dgm:spPr/>
      <dgm:t>
        <a:bodyPr/>
        <a:lstStyle/>
        <a:p>
          <a:r>
            <a:rPr lang="en-US" b="0" i="0"/>
            <a:t>Root Mean Square Error (RMSE) </a:t>
          </a:r>
          <a:endParaRPr lang="en-US"/>
        </a:p>
      </dgm:t>
    </dgm:pt>
    <dgm:pt modelId="{5A30C9EE-CA8B-4BCB-AA24-BCCD31ECB63A}" type="parTrans" cxnId="{EBB558AD-9BF8-45FB-98C8-80D2E2F75E85}">
      <dgm:prSet/>
      <dgm:spPr/>
      <dgm:t>
        <a:bodyPr/>
        <a:lstStyle/>
        <a:p>
          <a:endParaRPr lang="en-US"/>
        </a:p>
      </dgm:t>
    </dgm:pt>
    <dgm:pt modelId="{70EF693D-77E7-466C-AD13-E2E745CCBAE9}" type="sibTrans" cxnId="{EBB558AD-9BF8-45FB-98C8-80D2E2F75E85}">
      <dgm:prSet/>
      <dgm:spPr/>
      <dgm:t>
        <a:bodyPr/>
        <a:lstStyle/>
        <a:p>
          <a:endParaRPr lang="en-US"/>
        </a:p>
      </dgm:t>
    </dgm:pt>
    <dgm:pt modelId="{B1694461-6FB7-4307-86CF-552413B98A3B}">
      <dgm:prSet/>
      <dgm:spPr/>
      <dgm:t>
        <a:bodyPr/>
        <a:lstStyle/>
        <a:p>
          <a:r>
            <a:rPr lang="en-US" b="0" i="0"/>
            <a:t>Advantages: same units as target variable </a:t>
          </a:r>
          <a:endParaRPr lang="en-US"/>
        </a:p>
      </dgm:t>
    </dgm:pt>
    <dgm:pt modelId="{600D6DDE-C903-4F8F-B6D6-9B71F139F93B}" type="parTrans" cxnId="{D86CF8C1-0AD1-4AB8-A2CA-68DE48FDCDB7}">
      <dgm:prSet/>
      <dgm:spPr/>
      <dgm:t>
        <a:bodyPr/>
        <a:lstStyle/>
        <a:p>
          <a:endParaRPr lang="en-US"/>
        </a:p>
      </dgm:t>
    </dgm:pt>
    <dgm:pt modelId="{83898696-C719-473B-AC22-5C64D6FB352A}" type="sibTrans" cxnId="{D86CF8C1-0AD1-4AB8-A2CA-68DE48FDCDB7}">
      <dgm:prSet/>
      <dgm:spPr/>
      <dgm:t>
        <a:bodyPr/>
        <a:lstStyle/>
        <a:p>
          <a:endParaRPr lang="en-US"/>
        </a:p>
      </dgm:t>
    </dgm:pt>
    <dgm:pt modelId="{3DCAB5E4-135B-4451-BDF9-05168C8A0465}">
      <dgm:prSet/>
      <dgm:spPr/>
      <dgm:t>
        <a:bodyPr/>
        <a:lstStyle/>
        <a:p>
          <a:r>
            <a:rPr lang="en-US" b="0" i="0"/>
            <a:t>Disadvantages: sensitive to outliers		</a:t>
          </a:r>
          <a:endParaRPr lang="en-US"/>
        </a:p>
      </dgm:t>
    </dgm:pt>
    <dgm:pt modelId="{34F81C0A-3D67-47AD-B4AA-D79F172B9727}" type="parTrans" cxnId="{1BA497BF-0D65-437A-B679-D6D5B931D691}">
      <dgm:prSet/>
      <dgm:spPr/>
      <dgm:t>
        <a:bodyPr/>
        <a:lstStyle/>
        <a:p>
          <a:endParaRPr lang="en-US"/>
        </a:p>
      </dgm:t>
    </dgm:pt>
    <dgm:pt modelId="{83ABDD45-FEA8-4BD6-BAF1-1BE920AC2D54}" type="sibTrans" cxnId="{1BA497BF-0D65-437A-B679-D6D5B931D691}">
      <dgm:prSet/>
      <dgm:spPr/>
      <dgm:t>
        <a:bodyPr/>
        <a:lstStyle/>
        <a:p>
          <a:endParaRPr lang="en-US"/>
        </a:p>
      </dgm:t>
    </dgm:pt>
    <dgm:pt modelId="{D55B8B2D-1E9F-4A7B-9F8A-67C0F08ABECC}">
      <dgm:prSet/>
      <dgm:spPr/>
      <dgm:t>
        <a:bodyPr/>
        <a:lstStyle/>
        <a:p>
          <a:r>
            <a:rPr lang="en-US" b="0" i="0"/>
            <a:t>Mean Absolute Error (MAE) </a:t>
          </a:r>
          <a:endParaRPr lang="en-US"/>
        </a:p>
      </dgm:t>
    </dgm:pt>
    <dgm:pt modelId="{7F83A754-80E9-43B3-BC40-3E0A8F7A2943}" type="parTrans" cxnId="{D15A16C7-72D7-4062-BF3E-D3B69C656681}">
      <dgm:prSet/>
      <dgm:spPr/>
      <dgm:t>
        <a:bodyPr/>
        <a:lstStyle/>
        <a:p>
          <a:endParaRPr lang="en-US"/>
        </a:p>
      </dgm:t>
    </dgm:pt>
    <dgm:pt modelId="{82422275-149A-44BF-98BA-D562571C023B}" type="sibTrans" cxnId="{D15A16C7-72D7-4062-BF3E-D3B69C656681}">
      <dgm:prSet/>
      <dgm:spPr/>
      <dgm:t>
        <a:bodyPr/>
        <a:lstStyle/>
        <a:p>
          <a:endParaRPr lang="en-US"/>
        </a:p>
      </dgm:t>
    </dgm:pt>
    <dgm:pt modelId="{581D9F84-A1A0-4881-B907-4AB33208D421}">
      <dgm:prSet/>
      <dgm:spPr/>
      <dgm:t>
        <a:bodyPr/>
        <a:lstStyle/>
        <a:p>
          <a:r>
            <a:rPr lang="en-US" b="0" i="0"/>
            <a:t>Advantages: absolute difference </a:t>
          </a:r>
          <a:endParaRPr lang="en-US"/>
        </a:p>
      </dgm:t>
    </dgm:pt>
    <dgm:pt modelId="{F6333816-2E9D-48BE-86D5-41560FE3A823}" type="parTrans" cxnId="{014F71CF-25ED-4A90-9F0E-A5AE27753C9F}">
      <dgm:prSet/>
      <dgm:spPr/>
      <dgm:t>
        <a:bodyPr/>
        <a:lstStyle/>
        <a:p>
          <a:endParaRPr lang="en-US"/>
        </a:p>
      </dgm:t>
    </dgm:pt>
    <dgm:pt modelId="{514B7C55-AC77-4D6B-8C70-61A04AAE3C6F}" type="sibTrans" cxnId="{014F71CF-25ED-4A90-9F0E-A5AE27753C9F}">
      <dgm:prSet/>
      <dgm:spPr/>
      <dgm:t>
        <a:bodyPr/>
        <a:lstStyle/>
        <a:p>
          <a:endParaRPr lang="en-US"/>
        </a:p>
      </dgm:t>
    </dgm:pt>
    <dgm:pt modelId="{5634A6C6-5F52-40DF-8171-BC619158DFBE}">
      <dgm:prSet/>
      <dgm:spPr/>
      <dgm:t>
        <a:bodyPr/>
        <a:lstStyle/>
        <a:p>
          <a:r>
            <a:rPr lang="en-US" b="0" i="0"/>
            <a:t>Disadvantages: sensitive to outliers		</a:t>
          </a:r>
          <a:endParaRPr lang="en-US"/>
        </a:p>
      </dgm:t>
    </dgm:pt>
    <dgm:pt modelId="{7E828B05-F817-4054-81FD-EF51FA148BFC}" type="parTrans" cxnId="{C575CAF2-A6E9-40CF-883E-641386D97A7A}">
      <dgm:prSet/>
      <dgm:spPr/>
      <dgm:t>
        <a:bodyPr/>
        <a:lstStyle/>
        <a:p>
          <a:endParaRPr lang="en-US"/>
        </a:p>
      </dgm:t>
    </dgm:pt>
    <dgm:pt modelId="{F6200CD2-A26C-41E2-A4F6-B2341D844948}" type="sibTrans" cxnId="{C575CAF2-A6E9-40CF-883E-641386D97A7A}">
      <dgm:prSet/>
      <dgm:spPr/>
      <dgm:t>
        <a:bodyPr/>
        <a:lstStyle/>
        <a:p>
          <a:endParaRPr lang="en-US"/>
        </a:p>
      </dgm:t>
    </dgm:pt>
    <dgm:pt modelId="{811DB73A-4E76-49C7-9011-AB7898999CC3}">
      <dgm:prSet/>
      <dgm:spPr/>
      <dgm:t>
        <a:bodyPr/>
        <a:lstStyle/>
        <a:p>
          <a:r>
            <a:rPr lang="en-US" b="0" i="0"/>
            <a:t>R squared (coefficient of determination)</a:t>
          </a:r>
          <a:endParaRPr lang="en-US"/>
        </a:p>
      </dgm:t>
    </dgm:pt>
    <dgm:pt modelId="{AAF58E99-80E1-4791-8D45-8E613258DD29}" type="parTrans" cxnId="{F755895C-35F5-4740-BAE3-816F96D08B24}">
      <dgm:prSet/>
      <dgm:spPr/>
      <dgm:t>
        <a:bodyPr/>
        <a:lstStyle/>
        <a:p>
          <a:endParaRPr lang="en-US"/>
        </a:p>
      </dgm:t>
    </dgm:pt>
    <dgm:pt modelId="{168EBA68-1E25-47B7-9266-4864F80CD237}" type="sibTrans" cxnId="{F755895C-35F5-4740-BAE3-816F96D08B24}">
      <dgm:prSet/>
      <dgm:spPr/>
      <dgm:t>
        <a:bodyPr/>
        <a:lstStyle/>
        <a:p>
          <a:endParaRPr lang="en-US"/>
        </a:p>
      </dgm:t>
    </dgm:pt>
    <dgm:pt modelId="{230D2107-A8BF-46F9-A566-19BDFFF86A98}">
      <dgm:prSet/>
      <dgm:spPr/>
      <dgm:t>
        <a:bodyPr/>
        <a:lstStyle/>
        <a:p>
          <a:r>
            <a:rPr lang="en-US" b="0" i="0"/>
            <a:t>Advantages: easy to understand, between 0 and 1</a:t>
          </a:r>
          <a:endParaRPr lang="en-US"/>
        </a:p>
      </dgm:t>
    </dgm:pt>
    <dgm:pt modelId="{CA0E6228-B6C2-46AB-9B63-BBEDAE0F6B7C}" type="parTrans" cxnId="{D36C23C2-85F9-4AE7-A0F6-0A4AE1D11F21}">
      <dgm:prSet/>
      <dgm:spPr/>
      <dgm:t>
        <a:bodyPr/>
        <a:lstStyle/>
        <a:p>
          <a:endParaRPr lang="en-US"/>
        </a:p>
      </dgm:t>
    </dgm:pt>
    <dgm:pt modelId="{DB679A35-FEEB-46A9-A52B-4F055BD06D94}" type="sibTrans" cxnId="{D36C23C2-85F9-4AE7-A0F6-0A4AE1D11F21}">
      <dgm:prSet/>
      <dgm:spPr/>
      <dgm:t>
        <a:bodyPr/>
        <a:lstStyle/>
        <a:p>
          <a:endParaRPr lang="en-US"/>
        </a:p>
      </dgm:t>
    </dgm:pt>
    <dgm:pt modelId="{2D93F32E-39C2-48B7-AC6E-640EC562F734}">
      <dgm:prSet/>
      <dgm:spPr/>
      <dgm:t>
        <a:bodyPr/>
        <a:lstStyle/>
        <a:p>
          <a:r>
            <a:rPr lang="en-US" b="0" i="0"/>
            <a:t>Disadvantages: R-squared can be increased by adding independent variables to the model which is misleading since some added variable might be useless with minimal significance</a:t>
          </a:r>
          <a:endParaRPr lang="en-US"/>
        </a:p>
      </dgm:t>
    </dgm:pt>
    <dgm:pt modelId="{A14DC19B-2D27-4B5F-910E-A73D555AA7D4}" type="parTrans" cxnId="{AF1CCAED-D21C-4BF4-92A2-5AEBCEE73029}">
      <dgm:prSet/>
      <dgm:spPr/>
      <dgm:t>
        <a:bodyPr/>
        <a:lstStyle/>
        <a:p>
          <a:endParaRPr lang="en-US"/>
        </a:p>
      </dgm:t>
    </dgm:pt>
    <dgm:pt modelId="{52E1E5FC-412F-43E1-B442-C434BD846F18}" type="sibTrans" cxnId="{AF1CCAED-D21C-4BF4-92A2-5AEBCEE73029}">
      <dgm:prSet/>
      <dgm:spPr/>
      <dgm:t>
        <a:bodyPr/>
        <a:lstStyle/>
        <a:p>
          <a:endParaRPr lang="en-US"/>
        </a:p>
      </dgm:t>
    </dgm:pt>
    <dgm:pt modelId="{D5E3FDC2-BFBC-45DB-978A-47246B5F8CC8}" type="pres">
      <dgm:prSet presAssocID="{2AE15B14-A851-41CE-8F95-829F2F123B73}" presName="linear" presStyleCnt="0">
        <dgm:presLayoutVars>
          <dgm:animLvl val="lvl"/>
          <dgm:resizeHandles val="exact"/>
        </dgm:presLayoutVars>
      </dgm:prSet>
      <dgm:spPr/>
    </dgm:pt>
    <dgm:pt modelId="{905DAC38-10A4-48B4-855F-2E705D55CA8B}" type="pres">
      <dgm:prSet presAssocID="{D1907700-9542-4FAF-ABDE-701CF702B30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46A1B36-EBAA-4AD9-9DD5-0881A08BA292}" type="pres">
      <dgm:prSet presAssocID="{D1907700-9542-4FAF-ABDE-701CF702B304}" presName="childText" presStyleLbl="revTx" presStyleIdx="0" presStyleCnt="3">
        <dgm:presLayoutVars>
          <dgm:bulletEnabled val="1"/>
        </dgm:presLayoutVars>
      </dgm:prSet>
      <dgm:spPr/>
    </dgm:pt>
    <dgm:pt modelId="{7E5FC3B5-6EAB-4EA3-805E-2879B3C41554}" type="pres">
      <dgm:prSet presAssocID="{D55B8B2D-1E9F-4A7B-9F8A-67C0F08ABEC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4C3E499-A2CE-47E1-82D7-2535AF14BFB4}" type="pres">
      <dgm:prSet presAssocID="{D55B8B2D-1E9F-4A7B-9F8A-67C0F08ABECC}" presName="childText" presStyleLbl="revTx" presStyleIdx="1" presStyleCnt="3">
        <dgm:presLayoutVars>
          <dgm:bulletEnabled val="1"/>
        </dgm:presLayoutVars>
      </dgm:prSet>
      <dgm:spPr/>
    </dgm:pt>
    <dgm:pt modelId="{BBA32378-4125-459F-9FE8-797A6310873F}" type="pres">
      <dgm:prSet presAssocID="{811DB73A-4E76-49C7-9011-AB7898999CC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F907601-BBBC-4911-A3FD-FD5C5B90983E}" type="pres">
      <dgm:prSet presAssocID="{811DB73A-4E76-49C7-9011-AB7898999CC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F301F1C-34FF-49CB-A0E3-B4EE4FE85503}" type="presOf" srcId="{5634A6C6-5F52-40DF-8171-BC619158DFBE}" destId="{44C3E499-A2CE-47E1-82D7-2535AF14BFB4}" srcOrd="0" destOrd="1" presId="urn:microsoft.com/office/officeart/2005/8/layout/vList2"/>
    <dgm:cxn modelId="{9EAABC21-657B-4B7A-BAA0-42D6373DA31E}" type="presOf" srcId="{D1907700-9542-4FAF-ABDE-701CF702B304}" destId="{905DAC38-10A4-48B4-855F-2E705D55CA8B}" srcOrd="0" destOrd="0" presId="urn:microsoft.com/office/officeart/2005/8/layout/vList2"/>
    <dgm:cxn modelId="{55F24339-3FCA-4EE6-9961-3464FCEBD5C2}" type="presOf" srcId="{2AE15B14-A851-41CE-8F95-829F2F123B73}" destId="{D5E3FDC2-BFBC-45DB-978A-47246B5F8CC8}" srcOrd="0" destOrd="0" presId="urn:microsoft.com/office/officeart/2005/8/layout/vList2"/>
    <dgm:cxn modelId="{CD38BA3C-0BC9-4065-90C1-57854329E07B}" type="presOf" srcId="{581D9F84-A1A0-4881-B907-4AB33208D421}" destId="{44C3E499-A2CE-47E1-82D7-2535AF14BFB4}" srcOrd="0" destOrd="0" presId="urn:microsoft.com/office/officeart/2005/8/layout/vList2"/>
    <dgm:cxn modelId="{F755895C-35F5-4740-BAE3-816F96D08B24}" srcId="{2AE15B14-A851-41CE-8F95-829F2F123B73}" destId="{811DB73A-4E76-49C7-9011-AB7898999CC3}" srcOrd="2" destOrd="0" parTransId="{AAF58E99-80E1-4791-8D45-8E613258DD29}" sibTransId="{168EBA68-1E25-47B7-9266-4864F80CD237}"/>
    <dgm:cxn modelId="{072CBD65-147E-4B55-A107-7AC22FC6B4A4}" type="presOf" srcId="{230D2107-A8BF-46F9-A566-19BDFFF86A98}" destId="{FF907601-BBBC-4911-A3FD-FD5C5B90983E}" srcOrd="0" destOrd="0" presId="urn:microsoft.com/office/officeart/2005/8/layout/vList2"/>
    <dgm:cxn modelId="{D28D4F72-C7E6-46A6-BA05-A19C75F428AF}" type="presOf" srcId="{2D93F32E-39C2-48B7-AC6E-640EC562F734}" destId="{FF907601-BBBC-4911-A3FD-FD5C5B90983E}" srcOrd="0" destOrd="1" presId="urn:microsoft.com/office/officeart/2005/8/layout/vList2"/>
    <dgm:cxn modelId="{CD00EF75-751F-4FDF-8686-B3D7CA94DB2C}" type="presOf" srcId="{B1694461-6FB7-4307-86CF-552413B98A3B}" destId="{D46A1B36-EBAA-4AD9-9DD5-0881A08BA292}" srcOrd="0" destOrd="0" presId="urn:microsoft.com/office/officeart/2005/8/layout/vList2"/>
    <dgm:cxn modelId="{F1810195-527C-4091-9666-65A4ACD625D8}" type="presOf" srcId="{D55B8B2D-1E9F-4A7B-9F8A-67C0F08ABECC}" destId="{7E5FC3B5-6EAB-4EA3-805E-2879B3C41554}" srcOrd="0" destOrd="0" presId="urn:microsoft.com/office/officeart/2005/8/layout/vList2"/>
    <dgm:cxn modelId="{8749A3A2-64CF-41A1-8DB3-3123AC6A8DA1}" type="presOf" srcId="{811DB73A-4E76-49C7-9011-AB7898999CC3}" destId="{BBA32378-4125-459F-9FE8-797A6310873F}" srcOrd="0" destOrd="0" presId="urn:microsoft.com/office/officeart/2005/8/layout/vList2"/>
    <dgm:cxn modelId="{EBB558AD-9BF8-45FB-98C8-80D2E2F75E85}" srcId="{2AE15B14-A851-41CE-8F95-829F2F123B73}" destId="{D1907700-9542-4FAF-ABDE-701CF702B304}" srcOrd="0" destOrd="0" parTransId="{5A30C9EE-CA8B-4BCB-AA24-BCCD31ECB63A}" sibTransId="{70EF693D-77E7-466C-AD13-E2E745CCBAE9}"/>
    <dgm:cxn modelId="{1BA497BF-0D65-437A-B679-D6D5B931D691}" srcId="{D1907700-9542-4FAF-ABDE-701CF702B304}" destId="{3DCAB5E4-135B-4451-BDF9-05168C8A0465}" srcOrd="1" destOrd="0" parTransId="{34F81C0A-3D67-47AD-B4AA-D79F172B9727}" sibTransId="{83ABDD45-FEA8-4BD6-BAF1-1BE920AC2D54}"/>
    <dgm:cxn modelId="{D86CF8C1-0AD1-4AB8-A2CA-68DE48FDCDB7}" srcId="{D1907700-9542-4FAF-ABDE-701CF702B304}" destId="{B1694461-6FB7-4307-86CF-552413B98A3B}" srcOrd="0" destOrd="0" parTransId="{600D6DDE-C903-4F8F-B6D6-9B71F139F93B}" sibTransId="{83898696-C719-473B-AC22-5C64D6FB352A}"/>
    <dgm:cxn modelId="{D36C23C2-85F9-4AE7-A0F6-0A4AE1D11F21}" srcId="{811DB73A-4E76-49C7-9011-AB7898999CC3}" destId="{230D2107-A8BF-46F9-A566-19BDFFF86A98}" srcOrd="0" destOrd="0" parTransId="{CA0E6228-B6C2-46AB-9B63-BBEDAE0F6B7C}" sibTransId="{DB679A35-FEEB-46A9-A52B-4F055BD06D94}"/>
    <dgm:cxn modelId="{D15A16C7-72D7-4062-BF3E-D3B69C656681}" srcId="{2AE15B14-A851-41CE-8F95-829F2F123B73}" destId="{D55B8B2D-1E9F-4A7B-9F8A-67C0F08ABECC}" srcOrd="1" destOrd="0" parTransId="{7F83A754-80E9-43B3-BC40-3E0A8F7A2943}" sibTransId="{82422275-149A-44BF-98BA-D562571C023B}"/>
    <dgm:cxn modelId="{014F71CF-25ED-4A90-9F0E-A5AE27753C9F}" srcId="{D55B8B2D-1E9F-4A7B-9F8A-67C0F08ABECC}" destId="{581D9F84-A1A0-4881-B907-4AB33208D421}" srcOrd="0" destOrd="0" parTransId="{F6333816-2E9D-48BE-86D5-41560FE3A823}" sibTransId="{514B7C55-AC77-4D6B-8C70-61A04AAE3C6F}"/>
    <dgm:cxn modelId="{AF1CCAED-D21C-4BF4-92A2-5AEBCEE73029}" srcId="{811DB73A-4E76-49C7-9011-AB7898999CC3}" destId="{2D93F32E-39C2-48B7-AC6E-640EC562F734}" srcOrd="1" destOrd="0" parTransId="{A14DC19B-2D27-4B5F-910E-A73D555AA7D4}" sibTransId="{52E1E5FC-412F-43E1-B442-C434BD846F18}"/>
    <dgm:cxn modelId="{060252F1-51D7-4DED-8254-1B82DB542458}" type="presOf" srcId="{3DCAB5E4-135B-4451-BDF9-05168C8A0465}" destId="{D46A1B36-EBAA-4AD9-9DD5-0881A08BA292}" srcOrd="0" destOrd="1" presId="urn:microsoft.com/office/officeart/2005/8/layout/vList2"/>
    <dgm:cxn modelId="{C575CAF2-A6E9-40CF-883E-641386D97A7A}" srcId="{D55B8B2D-1E9F-4A7B-9F8A-67C0F08ABECC}" destId="{5634A6C6-5F52-40DF-8171-BC619158DFBE}" srcOrd="1" destOrd="0" parTransId="{7E828B05-F817-4054-81FD-EF51FA148BFC}" sibTransId="{F6200CD2-A26C-41E2-A4F6-B2341D844948}"/>
    <dgm:cxn modelId="{119E2216-BCE1-4028-8AF5-3EE90CB00A74}" type="presParOf" srcId="{D5E3FDC2-BFBC-45DB-978A-47246B5F8CC8}" destId="{905DAC38-10A4-48B4-855F-2E705D55CA8B}" srcOrd="0" destOrd="0" presId="urn:microsoft.com/office/officeart/2005/8/layout/vList2"/>
    <dgm:cxn modelId="{EC24C52E-4420-4204-8A3A-BA21C6BE08A7}" type="presParOf" srcId="{D5E3FDC2-BFBC-45DB-978A-47246B5F8CC8}" destId="{D46A1B36-EBAA-4AD9-9DD5-0881A08BA292}" srcOrd="1" destOrd="0" presId="urn:microsoft.com/office/officeart/2005/8/layout/vList2"/>
    <dgm:cxn modelId="{E825ECF5-5875-41FA-9DF3-06EBC53F75E8}" type="presParOf" srcId="{D5E3FDC2-BFBC-45DB-978A-47246B5F8CC8}" destId="{7E5FC3B5-6EAB-4EA3-805E-2879B3C41554}" srcOrd="2" destOrd="0" presId="urn:microsoft.com/office/officeart/2005/8/layout/vList2"/>
    <dgm:cxn modelId="{EDDEF137-BF9A-4B5B-A09C-38326072C31B}" type="presParOf" srcId="{D5E3FDC2-BFBC-45DB-978A-47246B5F8CC8}" destId="{44C3E499-A2CE-47E1-82D7-2535AF14BFB4}" srcOrd="3" destOrd="0" presId="urn:microsoft.com/office/officeart/2005/8/layout/vList2"/>
    <dgm:cxn modelId="{D66C1D44-C68B-4613-AFF5-45B31FF42C7E}" type="presParOf" srcId="{D5E3FDC2-BFBC-45DB-978A-47246B5F8CC8}" destId="{BBA32378-4125-459F-9FE8-797A6310873F}" srcOrd="4" destOrd="0" presId="urn:microsoft.com/office/officeart/2005/8/layout/vList2"/>
    <dgm:cxn modelId="{1BA96E0E-7C42-48FC-8F6C-CE22FE93F76C}" type="presParOf" srcId="{D5E3FDC2-BFBC-45DB-978A-47246B5F8CC8}" destId="{FF907601-BBBC-4911-A3FD-FD5C5B90983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98A1C1-6606-4E23-87A2-211FC2F4ED5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0D358E1-5069-4018-8C62-69F969EC08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KNN (K = 5) best model</a:t>
          </a:r>
          <a:endParaRPr lang="en-US"/>
        </a:p>
      </dgm:t>
    </dgm:pt>
    <dgm:pt modelId="{3A72216A-D3A7-47E7-8C16-99BD5B55969F}" type="parTrans" cxnId="{C462B53F-AACD-4A4A-B1D0-D7522DD03D63}">
      <dgm:prSet/>
      <dgm:spPr/>
      <dgm:t>
        <a:bodyPr/>
        <a:lstStyle/>
        <a:p>
          <a:endParaRPr lang="en-US"/>
        </a:p>
      </dgm:t>
    </dgm:pt>
    <dgm:pt modelId="{25BC8049-8291-446F-9ECA-0D867239A4B8}" type="sibTrans" cxnId="{C462B53F-AACD-4A4A-B1D0-D7522DD03D6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2AB3511-A2B8-45F6-9026-0FA5AD2AB9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Predict the number of forest fires: 291</a:t>
          </a:r>
          <a:endParaRPr lang="en-US"/>
        </a:p>
      </dgm:t>
    </dgm:pt>
    <dgm:pt modelId="{7583EAF6-93E5-44DD-AA32-99108CC23802}" type="parTrans" cxnId="{E531E96C-7C93-4E46-81D0-8ABD80A77569}">
      <dgm:prSet/>
      <dgm:spPr/>
      <dgm:t>
        <a:bodyPr/>
        <a:lstStyle/>
        <a:p>
          <a:endParaRPr lang="en-US"/>
        </a:p>
      </dgm:t>
    </dgm:pt>
    <dgm:pt modelId="{5E7D72AD-FAAB-4311-8A25-7235B9521893}" type="sibTrans" cxnId="{E531E96C-7C93-4E46-81D0-8ABD80A775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854DAE-4092-4B97-A8B7-94DF9224D8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Are forest fires increasing or decreasing: trend is decreasing </a:t>
          </a:r>
          <a:endParaRPr lang="en-US"/>
        </a:p>
      </dgm:t>
    </dgm:pt>
    <dgm:pt modelId="{F77E8534-9679-4F07-9FB8-A92952DEF95C}" type="parTrans" cxnId="{37E52252-F8F4-4148-AC15-019A898B5A93}">
      <dgm:prSet/>
      <dgm:spPr/>
      <dgm:t>
        <a:bodyPr/>
        <a:lstStyle/>
        <a:p>
          <a:endParaRPr lang="en-US"/>
        </a:p>
      </dgm:t>
    </dgm:pt>
    <dgm:pt modelId="{89132000-2627-40F8-AB57-FB3BC9E47FD8}" type="sibTrans" cxnId="{37E52252-F8F4-4148-AC15-019A898B5A9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2339B0D-B981-4075-86B2-3A2B630191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What is the cause of most forest fires: lightning </a:t>
          </a:r>
          <a:endParaRPr lang="en-US"/>
        </a:p>
      </dgm:t>
    </dgm:pt>
    <dgm:pt modelId="{1BAB3F3E-B8EC-4EE4-83B7-26E18381306A}" type="parTrans" cxnId="{DAD85CAC-7810-478B-BE47-58C709A90271}">
      <dgm:prSet/>
      <dgm:spPr/>
      <dgm:t>
        <a:bodyPr/>
        <a:lstStyle/>
        <a:p>
          <a:endParaRPr lang="en-US"/>
        </a:p>
      </dgm:t>
    </dgm:pt>
    <dgm:pt modelId="{12D0E213-3FFC-4B14-9ED1-A5760E1364A2}" type="sibTrans" cxnId="{DAD85CAC-7810-478B-BE47-58C709A9027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98AEF0C-1BA5-4DDE-89C1-5B507B196F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What locations have more forest fires: Western Canada </a:t>
          </a:r>
          <a:endParaRPr lang="en-US"/>
        </a:p>
      </dgm:t>
    </dgm:pt>
    <dgm:pt modelId="{3D694538-9247-42D3-BE46-006B660F871D}" type="parTrans" cxnId="{005F43F9-359A-44EF-BE5B-AB9AB3EE7172}">
      <dgm:prSet/>
      <dgm:spPr/>
      <dgm:t>
        <a:bodyPr/>
        <a:lstStyle/>
        <a:p>
          <a:endParaRPr lang="en-US"/>
        </a:p>
      </dgm:t>
    </dgm:pt>
    <dgm:pt modelId="{DF0AB116-6311-4010-8A31-BD92A9F374FC}" type="sibTrans" cxnId="{005F43F9-359A-44EF-BE5B-AB9AB3EE71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FC8A322-8198-4381-AE92-7CD24E770A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What year(s) have more forest fires: 1990, 1991, 1997</a:t>
          </a:r>
          <a:endParaRPr lang="en-US"/>
        </a:p>
      </dgm:t>
    </dgm:pt>
    <dgm:pt modelId="{4812022A-3186-4F03-B99D-0412BEF348EE}" type="parTrans" cxnId="{4012D4D3-0FF9-4231-8FCA-4026240DE3A4}">
      <dgm:prSet/>
      <dgm:spPr/>
      <dgm:t>
        <a:bodyPr/>
        <a:lstStyle/>
        <a:p>
          <a:endParaRPr lang="en-US"/>
        </a:p>
      </dgm:t>
    </dgm:pt>
    <dgm:pt modelId="{14F9041E-2DAE-48E6-8B60-80EF55497AE4}" type="sibTrans" cxnId="{4012D4D3-0FF9-4231-8FCA-4026240DE3A4}">
      <dgm:prSet/>
      <dgm:spPr/>
      <dgm:t>
        <a:bodyPr/>
        <a:lstStyle/>
        <a:p>
          <a:endParaRPr lang="en-US"/>
        </a:p>
      </dgm:t>
    </dgm:pt>
    <dgm:pt modelId="{69CF541E-3094-4FAB-967B-00BEEC6FC97A}" type="pres">
      <dgm:prSet presAssocID="{6998A1C1-6606-4E23-87A2-211FC2F4ED5A}" presName="root" presStyleCnt="0">
        <dgm:presLayoutVars>
          <dgm:dir/>
          <dgm:resizeHandles val="exact"/>
        </dgm:presLayoutVars>
      </dgm:prSet>
      <dgm:spPr/>
    </dgm:pt>
    <dgm:pt modelId="{B01FC86D-6D56-493A-BCBF-BD72C53AA74E}" type="pres">
      <dgm:prSet presAssocID="{6998A1C1-6606-4E23-87A2-211FC2F4ED5A}" presName="container" presStyleCnt="0">
        <dgm:presLayoutVars>
          <dgm:dir/>
          <dgm:resizeHandles val="exact"/>
        </dgm:presLayoutVars>
      </dgm:prSet>
      <dgm:spPr/>
    </dgm:pt>
    <dgm:pt modelId="{EDCA1AA2-8EA3-4B34-99A8-3DA1FA7303DC}" type="pres">
      <dgm:prSet presAssocID="{50D358E1-5069-4018-8C62-69F969EC086F}" presName="compNode" presStyleCnt="0"/>
      <dgm:spPr/>
    </dgm:pt>
    <dgm:pt modelId="{59DF6F7F-4C08-4F2C-8DE8-5B168E0A3331}" type="pres">
      <dgm:prSet presAssocID="{50D358E1-5069-4018-8C62-69F969EC086F}" presName="iconBgRect" presStyleLbl="bgShp" presStyleIdx="0" presStyleCnt="6"/>
      <dgm:spPr/>
    </dgm:pt>
    <dgm:pt modelId="{85D2CF3A-3544-4DE4-8C74-6E1D2B26B8EA}" type="pres">
      <dgm:prSet presAssocID="{50D358E1-5069-4018-8C62-69F969EC086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F7410B46-A667-4997-97C1-E2F821B01DC4}" type="pres">
      <dgm:prSet presAssocID="{50D358E1-5069-4018-8C62-69F969EC086F}" presName="spaceRect" presStyleCnt="0"/>
      <dgm:spPr/>
    </dgm:pt>
    <dgm:pt modelId="{67C72676-0FC1-433C-834A-220F72B7A64D}" type="pres">
      <dgm:prSet presAssocID="{50D358E1-5069-4018-8C62-69F969EC086F}" presName="textRect" presStyleLbl="revTx" presStyleIdx="0" presStyleCnt="6">
        <dgm:presLayoutVars>
          <dgm:chMax val="1"/>
          <dgm:chPref val="1"/>
        </dgm:presLayoutVars>
      </dgm:prSet>
      <dgm:spPr/>
    </dgm:pt>
    <dgm:pt modelId="{438F2A54-F3FF-4CD9-B335-3454FB738854}" type="pres">
      <dgm:prSet presAssocID="{25BC8049-8291-446F-9ECA-0D867239A4B8}" presName="sibTrans" presStyleLbl="sibTrans2D1" presStyleIdx="0" presStyleCnt="0"/>
      <dgm:spPr/>
    </dgm:pt>
    <dgm:pt modelId="{C5C76539-A5C2-4D05-9A64-728D8A6F9DE3}" type="pres">
      <dgm:prSet presAssocID="{02AB3511-A2B8-45F6-9026-0FA5AD2AB92D}" presName="compNode" presStyleCnt="0"/>
      <dgm:spPr/>
    </dgm:pt>
    <dgm:pt modelId="{A0320BF4-785A-4530-A472-838FAB1DE0BE}" type="pres">
      <dgm:prSet presAssocID="{02AB3511-A2B8-45F6-9026-0FA5AD2AB92D}" presName="iconBgRect" presStyleLbl="bgShp" presStyleIdx="1" presStyleCnt="6"/>
      <dgm:spPr/>
    </dgm:pt>
    <dgm:pt modelId="{8755AE20-4CE6-4E99-B1A3-867DD05C88B3}" type="pres">
      <dgm:prSet presAssocID="{02AB3511-A2B8-45F6-9026-0FA5AD2AB92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8302F119-BB85-48C3-A327-5BD25A69A6E2}" type="pres">
      <dgm:prSet presAssocID="{02AB3511-A2B8-45F6-9026-0FA5AD2AB92D}" presName="spaceRect" presStyleCnt="0"/>
      <dgm:spPr/>
    </dgm:pt>
    <dgm:pt modelId="{D32DE96A-408B-4E47-8083-4D8F38AE6AF8}" type="pres">
      <dgm:prSet presAssocID="{02AB3511-A2B8-45F6-9026-0FA5AD2AB92D}" presName="textRect" presStyleLbl="revTx" presStyleIdx="1" presStyleCnt="6">
        <dgm:presLayoutVars>
          <dgm:chMax val="1"/>
          <dgm:chPref val="1"/>
        </dgm:presLayoutVars>
      </dgm:prSet>
      <dgm:spPr/>
    </dgm:pt>
    <dgm:pt modelId="{1E68310D-4661-4EA1-BCDF-9809D039C9FE}" type="pres">
      <dgm:prSet presAssocID="{5E7D72AD-FAAB-4311-8A25-7235B9521893}" presName="sibTrans" presStyleLbl="sibTrans2D1" presStyleIdx="0" presStyleCnt="0"/>
      <dgm:spPr/>
    </dgm:pt>
    <dgm:pt modelId="{8FD95A93-5746-4026-A5E6-0E57729B2292}" type="pres">
      <dgm:prSet presAssocID="{D2854DAE-4092-4B97-A8B7-94DF9224D866}" presName="compNode" presStyleCnt="0"/>
      <dgm:spPr/>
    </dgm:pt>
    <dgm:pt modelId="{5FFC9CCE-9479-4EFE-B69E-AE5ABE398E58}" type="pres">
      <dgm:prSet presAssocID="{D2854DAE-4092-4B97-A8B7-94DF9224D866}" presName="iconBgRect" presStyleLbl="bgShp" presStyleIdx="2" presStyleCnt="6"/>
      <dgm:spPr/>
    </dgm:pt>
    <dgm:pt modelId="{BAD65D8F-DE6D-41D2-B07F-75B432D10DCE}" type="pres">
      <dgm:prSet presAssocID="{D2854DAE-4092-4B97-A8B7-94DF9224D86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9D4493C6-0A9D-4475-9CED-89BAC4B09B9C}" type="pres">
      <dgm:prSet presAssocID="{D2854DAE-4092-4B97-A8B7-94DF9224D866}" presName="spaceRect" presStyleCnt="0"/>
      <dgm:spPr/>
    </dgm:pt>
    <dgm:pt modelId="{80E29AD5-CA44-41BA-A9BB-023CB333798A}" type="pres">
      <dgm:prSet presAssocID="{D2854DAE-4092-4B97-A8B7-94DF9224D866}" presName="textRect" presStyleLbl="revTx" presStyleIdx="2" presStyleCnt="6">
        <dgm:presLayoutVars>
          <dgm:chMax val="1"/>
          <dgm:chPref val="1"/>
        </dgm:presLayoutVars>
      </dgm:prSet>
      <dgm:spPr/>
    </dgm:pt>
    <dgm:pt modelId="{147269AF-F750-4D7C-B5EA-010551B2FAD3}" type="pres">
      <dgm:prSet presAssocID="{89132000-2627-40F8-AB57-FB3BC9E47FD8}" presName="sibTrans" presStyleLbl="sibTrans2D1" presStyleIdx="0" presStyleCnt="0"/>
      <dgm:spPr/>
    </dgm:pt>
    <dgm:pt modelId="{40A30D5D-DFFE-4DE2-91E0-923D010F6F3A}" type="pres">
      <dgm:prSet presAssocID="{C2339B0D-B981-4075-86B2-3A2B630191A7}" presName="compNode" presStyleCnt="0"/>
      <dgm:spPr/>
    </dgm:pt>
    <dgm:pt modelId="{8260BACC-C903-466B-9882-97A92BCCBA02}" type="pres">
      <dgm:prSet presAssocID="{C2339B0D-B981-4075-86B2-3A2B630191A7}" presName="iconBgRect" presStyleLbl="bgShp" presStyleIdx="3" presStyleCnt="6"/>
      <dgm:spPr/>
    </dgm:pt>
    <dgm:pt modelId="{1EEB1C88-E9D8-4864-B538-EA0DDBB2BB10}" type="pres">
      <dgm:prSet presAssocID="{C2339B0D-B981-4075-86B2-3A2B630191A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 bolt"/>
        </a:ext>
      </dgm:extLst>
    </dgm:pt>
    <dgm:pt modelId="{1A3B8E25-C68C-4087-ABFE-8E7F405A951D}" type="pres">
      <dgm:prSet presAssocID="{C2339B0D-B981-4075-86B2-3A2B630191A7}" presName="spaceRect" presStyleCnt="0"/>
      <dgm:spPr/>
    </dgm:pt>
    <dgm:pt modelId="{3B45EC01-572D-41BC-9E2E-5B7554491B94}" type="pres">
      <dgm:prSet presAssocID="{C2339B0D-B981-4075-86B2-3A2B630191A7}" presName="textRect" presStyleLbl="revTx" presStyleIdx="3" presStyleCnt="6">
        <dgm:presLayoutVars>
          <dgm:chMax val="1"/>
          <dgm:chPref val="1"/>
        </dgm:presLayoutVars>
      </dgm:prSet>
      <dgm:spPr/>
    </dgm:pt>
    <dgm:pt modelId="{7C541EFF-B989-4DC0-B2D3-196A6AC653C2}" type="pres">
      <dgm:prSet presAssocID="{12D0E213-3FFC-4B14-9ED1-A5760E1364A2}" presName="sibTrans" presStyleLbl="sibTrans2D1" presStyleIdx="0" presStyleCnt="0"/>
      <dgm:spPr/>
    </dgm:pt>
    <dgm:pt modelId="{B7B8D78D-496D-4959-9A34-583479BC3334}" type="pres">
      <dgm:prSet presAssocID="{698AEF0C-1BA5-4DDE-89C1-5B507B196FD1}" presName="compNode" presStyleCnt="0"/>
      <dgm:spPr/>
    </dgm:pt>
    <dgm:pt modelId="{F60213AD-2220-4A88-A3CB-6299A1385837}" type="pres">
      <dgm:prSet presAssocID="{698AEF0C-1BA5-4DDE-89C1-5B507B196FD1}" presName="iconBgRect" presStyleLbl="bgShp" presStyleIdx="4" presStyleCnt="6"/>
      <dgm:spPr/>
    </dgm:pt>
    <dgm:pt modelId="{E7AE3D2B-6348-4BB8-80DB-4A002B1F0F2A}" type="pres">
      <dgm:prSet presAssocID="{698AEF0C-1BA5-4DDE-89C1-5B507B196FD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DB61FA82-2C63-4BE5-B769-B8A87145A3AC}" type="pres">
      <dgm:prSet presAssocID="{698AEF0C-1BA5-4DDE-89C1-5B507B196FD1}" presName="spaceRect" presStyleCnt="0"/>
      <dgm:spPr/>
    </dgm:pt>
    <dgm:pt modelId="{CF538957-9B4D-479D-905F-65E4B74622D1}" type="pres">
      <dgm:prSet presAssocID="{698AEF0C-1BA5-4DDE-89C1-5B507B196FD1}" presName="textRect" presStyleLbl="revTx" presStyleIdx="4" presStyleCnt="6">
        <dgm:presLayoutVars>
          <dgm:chMax val="1"/>
          <dgm:chPref val="1"/>
        </dgm:presLayoutVars>
      </dgm:prSet>
      <dgm:spPr/>
    </dgm:pt>
    <dgm:pt modelId="{529490F7-6490-4703-A519-670D8492332C}" type="pres">
      <dgm:prSet presAssocID="{DF0AB116-6311-4010-8A31-BD92A9F374FC}" presName="sibTrans" presStyleLbl="sibTrans2D1" presStyleIdx="0" presStyleCnt="0"/>
      <dgm:spPr/>
    </dgm:pt>
    <dgm:pt modelId="{BE17CD89-65B6-46D2-ABAB-AC47C001C37E}" type="pres">
      <dgm:prSet presAssocID="{5FC8A322-8198-4381-AE92-7CD24E770AB4}" presName="compNode" presStyleCnt="0"/>
      <dgm:spPr/>
    </dgm:pt>
    <dgm:pt modelId="{2F9F00CE-B32E-4774-96D1-9AAF45CC1E4B}" type="pres">
      <dgm:prSet presAssocID="{5FC8A322-8198-4381-AE92-7CD24E770AB4}" presName="iconBgRect" presStyleLbl="bgShp" presStyleIdx="5" presStyleCnt="6"/>
      <dgm:spPr/>
    </dgm:pt>
    <dgm:pt modelId="{2C534B20-7353-446F-877B-036E8BC32438}" type="pres">
      <dgm:prSet presAssocID="{5FC8A322-8198-4381-AE92-7CD24E770AB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5BD664D3-6403-46EB-9087-4D9EE05BDFC2}" type="pres">
      <dgm:prSet presAssocID="{5FC8A322-8198-4381-AE92-7CD24E770AB4}" presName="spaceRect" presStyleCnt="0"/>
      <dgm:spPr/>
    </dgm:pt>
    <dgm:pt modelId="{6C642FE3-F487-46CB-BE32-08DFDB90C3AF}" type="pres">
      <dgm:prSet presAssocID="{5FC8A322-8198-4381-AE92-7CD24E770AB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EEC0218-CC3A-432B-9E9F-57E2F9CF4F75}" type="presOf" srcId="{5FC8A322-8198-4381-AE92-7CD24E770AB4}" destId="{6C642FE3-F487-46CB-BE32-08DFDB90C3AF}" srcOrd="0" destOrd="0" presId="urn:microsoft.com/office/officeart/2018/2/layout/IconCircleList"/>
    <dgm:cxn modelId="{56C5B71C-D989-4596-BD91-D8F7CA8F2E1A}" type="presOf" srcId="{5E7D72AD-FAAB-4311-8A25-7235B9521893}" destId="{1E68310D-4661-4EA1-BCDF-9809D039C9FE}" srcOrd="0" destOrd="0" presId="urn:microsoft.com/office/officeart/2018/2/layout/IconCircleList"/>
    <dgm:cxn modelId="{78E84123-CB11-433D-BA35-C50DB2C42B2C}" type="presOf" srcId="{25BC8049-8291-446F-9ECA-0D867239A4B8}" destId="{438F2A54-F3FF-4CD9-B335-3454FB738854}" srcOrd="0" destOrd="0" presId="urn:microsoft.com/office/officeart/2018/2/layout/IconCircleList"/>
    <dgm:cxn modelId="{FAD4CE2C-75A0-4D02-964F-7D72B3A70C4B}" type="presOf" srcId="{C2339B0D-B981-4075-86B2-3A2B630191A7}" destId="{3B45EC01-572D-41BC-9E2E-5B7554491B94}" srcOrd="0" destOrd="0" presId="urn:microsoft.com/office/officeart/2018/2/layout/IconCircleList"/>
    <dgm:cxn modelId="{69EFE22C-568C-42CC-B098-7A33EA71E226}" type="presOf" srcId="{DF0AB116-6311-4010-8A31-BD92A9F374FC}" destId="{529490F7-6490-4703-A519-670D8492332C}" srcOrd="0" destOrd="0" presId="urn:microsoft.com/office/officeart/2018/2/layout/IconCircleList"/>
    <dgm:cxn modelId="{C462B53F-AACD-4A4A-B1D0-D7522DD03D63}" srcId="{6998A1C1-6606-4E23-87A2-211FC2F4ED5A}" destId="{50D358E1-5069-4018-8C62-69F969EC086F}" srcOrd="0" destOrd="0" parTransId="{3A72216A-D3A7-47E7-8C16-99BD5B55969F}" sibTransId="{25BC8049-8291-446F-9ECA-0D867239A4B8}"/>
    <dgm:cxn modelId="{2B3F0362-DFE9-43F9-B551-40B4475E6D22}" type="presOf" srcId="{D2854DAE-4092-4B97-A8B7-94DF9224D866}" destId="{80E29AD5-CA44-41BA-A9BB-023CB333798A}" srcOrd="0" destOrd="0" presId="urn:microsoft.com/office/officeart/2018/2/layout/IconCircleList"/>
    <dgm:cxn modelId="{32F5BA6C-BBD0-42BF-8A83-7499B897F2B3}" type="presOf" srcId="{698AEF0C-1BA5-4DDE-89C1-5B507B196FD1}" destId="{CF538957-9B4D-479D-905F-65E4B74622D1}" srcOrd="0" destOrd="0" presId="urn:microsoft.com/office/officeart/2018/2/layout/IconCircleList"/>
    <dgm:cxn modelId="{E531E96C-7C93-4E46-81D0-8ABD80A77569}" srcId="{6998A1C1-6606-4E23-87A2-211FC2F4ED5A}" destId="{02AB3511-A2B8-45F6-9026-0FA5AD2AB92D}" srcOrd="1" destOrd="0" parTransId="{7583EAF6-93E5-44DD-AA32-99108CC23802}" sibTransId="{5E7D72AD-FAAB-4311-8A25-7235B9521893}"/>
    <dgm:cxn modelId="{37E52252-F8F4-4148-AC15-019A898B5A93}" srcId="{6998A1C1-6606-4E23-87A2-211FC2F4ED5A}" destId="{D2854DAE-4092-4B97-A8B7-94DF9224D866}" srcOrd="2" destOrd="0" parTransId="{F77E8534-9679-4F07-9FB8-A92952DEF95C}" sibTransId="{89132000-2627-40F8-AB57-FB3BC9E47FD8}"/>
    <dgm:cxn modelId="{AE93347E-8DE6-4D12-B4B3-3E512A3116B6}" type="presOf" srcId="{02AB3511-A2B8-45F6-9026-0FA5AD2AB92D}" destId="{D32DE96A-408B-4E47-8083-4D8F38AE6AF8}" srcOrd="0" destOrd="0" presId="urn:microsoft.com/office/officeart/2018/2/layout/IconCircleList"/>
    <dgm:cxn modelId="{12390EA9-2773-4914-9DD3-2328FB579765}" type="presOf" srcId="{12D0E213-3FFC-4B14-9ED1-A5760E1364A2}" destId="{7C541EFF-B989-4DC0-B2D3-196A6AC653C2}" srcOrd="0" destOrd="0" presId="urn:microsoft.com/office/officeart/2018/2/layout/IconCircleList"/>
    <dgm:cxn modelId="{DAD85CAC-7810-478B-BE47-58C709A90271}" srcId="{6998A1C1-6606-4E23-87A2-211FC2F4ED5A}" destId="{C2339B0D-B981-4075-86B2-3A2B630191A7}" srcOrd="3" destOrd="0" parTransId="{1BAB3F3E-B8EC-4EE4-83B7-26E18381306A}" sibTransId="{12D0E213-3FFC-4B14-9ED1-A5760E1364A2}"/>
    <dgm:cxn modelId="{7D391BB6-136A-42B0-89BB-75FAF0B0ADC9}" type="presOf" srcId="{89132000-2627-40F8-AB57-FB3BC9E47FD8}" destId="{147269AF-F750-4D7C-B5EA-010551B2FAD3}" srcOrd="0" destOrd="0" presId="urn:microsoft.com/office/officeart/2018/2/layout/IconCircleList"/>
    <dgm:cxn modelId="{36DA70C5-70EC-49F7-A505-37EA52D91759}" type="presOf" srcId="{6998A1C1-6606-4E23-87A2-211FC2F4ED5A}" destId="{69CF541E-3094-4FAB-967B-00BEEC6FC97A}" srcOrd="0" destOrd="0" presId="urn:microsoft.com/office/officeart/2018/2/layout/IconCircleList"/>
    <dgm:cxn modelId="{4012D4D3-0FF9-4231-8FCA-4026240DE3A4}" srcId="{6998A1C1-6606-4E23-87A2-211FC2F4ED5A}" destId="{5FC8A322-8198-4381-AE92-7CD24E770AB4}" srcOrd="5" destOrd="0" parTransId="{4812022A-3186-4F03-B99D-0412BEF348EE}" sibTransId="{14F9041E-2DAE-48E6-8B60-80EF55497AE4}"/>
    <dgm:cxn modelId="{588EACF4-85DF-48F9-A791-8E0EFA49F097}" type="presOf" srcId="{50D358E1-5069-4018-8C62-69F969EC086F}" destId="{67C72676-0FC1-433C-834A-220F72B7A64D}" srcOrd="0" destOrd="0" presId="urn:microsoft.com/office/officeart/2018/2/layout/IconCircleList"/>
    <dgm:cxn modelId="{005F43F9-359A-44EF-BE5B-AB9AB3EE7172}" srcId="{6998A1C1-6606-4E23-87A2-211FC2F4ED5A}" destId="{698AEF0C-1BA5-4DDE-89C1-5B507B196FD1}" srcOrd="4" destOrd="0" parTransId="{3D694538-9247-42D3-BE46-006B660F871D}" sibTransId="{DF0AB116-6311-4010-8A31-BD92A9F374FC}"/>
    <dgm:cxn modelId="{02A20857-CD0C-4DD7-8EE6-38DE92F3A0DB}" type="presParOf" srcId="{69CF541E-3094-4FAB-967B-00BEEC6FC97A}" destId="{B01FC86D-6D56-493A-BCBF-BD72C53AA74E}" srcOrd="0" destOrd="0" presId="urn:microsoft.com/office/officeart/2018/2/layout/IconCircleList"/>
    <dgm:cxn modelId="{AE79E589-BAE7-40FB-8EAF-C72E92A0B029}" type="presParOf" srcId="{B01FC86D-6D56-493A-BCBF-BD72C53AA74E}" destId="{EDCA1AA2-8EA3-4B34-99A8-3DA1FA7303DC}" srcOrd="0" destOrd="0" presId="urn:microsoft.com/office/officeart/2018/2/layout/IconCircleList"/>
    <dgm:cxn modelId="{6466DBC2-2C63-45CD-99D4-3E3A5DDB2AE2}" type="presParOf" srcId="{EDCA1AA2-8EA3-4B34-99A8-3DA1FA7303DC}" destId="{59DF6F7F-4C08-4F2C-8DE8-5B168E0A3331}" srcOrd="0" destOrd="0" presId="urn:microsoft.com/office/officeart/2018/2/layout/IconCircleList"/>
    <dgm:cxn modelId="{D8D2B2E8-0FF5-4CE2-98C8-9D2B9CC45545}" type="presParOf" srcId="{EDCA1AA2-8EA3-4B34-99A8-3DA1FA7303DC}" destId="{85D2CF3A-3544-4DE4-8C74-6E1D2B26B8EA}" srcOrd="1" destOrd="0" presId="urn:microsoft.com/office/officeart/2018/2/layout/IconCircleList"/>
    <dgm:cxn modelId="{8A49C094-4108-4674-A5BF-5C5D5A5BE669}" type="presParOf" srcId="{EDCA1AA2-8EA3-4B34-99A8-3DA1FA7303DC}" destId="{F7410B46-A667-4997-97C1-E2F821B01DC4}" srcOrd="2" destOrd="0" presId="urn:microsoft.com/office/officeart/2018/2/layout/IconCircleList"/>
    <dgm:cxn modelId="{B2B20E90-AA7F-40B4-880F-4043C5CA97DE}" type="presParOf" srcId="{EDCA1AA2-8EA3-4B34-99A8-3DA1FA7303DC}" destId="{67C72676-0FC1-433C-834A-220F72B7A64D}" srcOrd="3" destOrd="0" presId="urn:microsoft.com/office/officeart/2018/2/layout/IconCircleList"/>
    <dgm:cxn modelId="{DAF4D768-27B7-45DC-9585-FA8E71CBCD60}" type="presParOf" srcId="{B01FC86D-6D56-493A-BCBF-BD72C53AA74E}" destId="{438F2A54-F3FF-4CD9-B335-3454FB738854}" srcOrd="1" destOrd="0" presId="urn:microsoft.com/office/officeart/2018/2/layout/IconCircleList"/>
    <dgm:cxn modelId="{943B741F-6E74-448C-90E1-E5FB52FEF91D}" type="presParOf" srcId="{B01FC86D-6D56-493A-BCBF-BD72C53AA74E}" destId="{C5C76539-A5C2-4D05-9A64-728D8A6F9DE3}" srcOrd="2" destOrd="0" presId="urn:microsoft.com/office/officeart/2018/2/layout/IconCircleList"/>
    <dgm:cxn modelId="{D7CE6DFF-23FF-43D9-99A9-22687EAC6EB1}" type="presParOf" srcId="{C5C76539-A5C2-4D05-9A64-728D8A6F9DE3}" destId="{A0320BF4-785A-4530-A472-838FAB1DE0BE}" srcOrd="0" destOrd="0" presId="urn:microsoft.com/office/officeart/2018/2/layout/IconCircleList"/>
    <dgm:cxn modelId="{782D18BC-F877-4DBC-9941-E682AF8315D9}" type="presParOf" srcId="{C5C76539-A5C2-4D05-9A64-728D8A6F9DE3}" destId="{8755AE20-4CE6-4E99-B1A3-867DD05C88B3}" srcOrd="1" destOrd="0" presId="urn:microsoft.com/office/officeart/2018/2/layout/IconCircleList"/>
    <dgm:cxn modelId="{0E7FD248-C680-47C9-8B95-E12103C618E1}" type="presParOf" srcId="{C5C76539-A5C2-4D05-9A64-728D8A6F9DE3}" destId="{8302F119-BB85-48C3-A327-5BD25A69A6E2}" srcOrd="2" destOrd="0" presId="urn:microsoft.com/office/officeart/2018/2/layout/IconCircleList"/>
    <dgm:cxn modelId="{5978CC0D-0098-4E00-A355-6C5C001DAB8E}" type="presParOf" srcId="{C5C76539-A5C2-4D05-9A64-728D8A6F9DE3}" destId="{D32DE96A-408B-4E47-8083-4D8F38AE6AF8}" srcOrd="3" destOrd="0" presId="urn:microsoft.com/office/officeart/2018/2/layout/IconCircleList"/>
    <dgm:cxn modelId="{CA4A00FE-4DFD-44FD-982A-308075256407}" type="presParOf" srcId="{B01FC86D-6D56-493A-BCBF-BD72C53AA74E}" destId="{1E68310D-4661-4EA1-BCDF-9809D039C9FE}" srcOrd="3" destOrd="0" presId="urn:microsoft.com/office/officeart/2018/2/layout/IconCircleList"/>
    <dgm:cxn modelId="{C6902EA6-88A2-47EA-B595-0B14B59C78B8}" type="presParOf" srcId="{B01FC86D-6D56-493A-BCBF-BD72C53AA74E}" destId="{8FD95A93-5746-4026-A5E6-0E57729B2292}" srcOrd="4" destOrd="0" presId="urn:microsoft.com/office/officeart/2018/2/layout/IconCircleList"/>
    <dgm:cxn modelId="{4C42AA7D-51B9-4FBF-B90F-A113B14B65DB}" type="presParOf" srcId="{8FD95A93-5746-4026-A5E6-0E57729B2292}" destId="{5FFC9CCE-9479-4EFE-B69E-AE5ABE398E58}" srcOrd="0" destOrd="0" presId="urn:microsoft.com/office/officeart/2018/2/layout/IconCircleList"/>
    <dgm:cxn modelId="{062ADABA-91D7-40D0-85F7-633DBAD4DD0F}" type="presParOf" srcId="{8FD95A93-5746-4026-A5E6-0E57729B2292}" destId="{BAD65D8F-DE6D-41D2-B07F-75B432D10DCE}" srcOrd="1" destOrd="0" presId="urn:microsoft.com/office/officeart/2018/2/layout/IconCircleList"/>
    <dgm:cxn modelId="{BF3DE9B7-9848-4844-99FE-B0B4A484B0A5}" type="presParOf" srcId="{8FD95A93-5746-4026-A5E6-0E57729B2292}" destId="{9D4493C6-0A9D-4475-9CED-89BAC4B09B9C}" srcOrd="2" destOrd="0" presId="urn:microsoft.com/office/officeart/2018/2/layout/IconCircleList"/>
    <dgm:cxn modelId="{C8373E0A-F69C-4122-8199-8318CF6EF449}" type="presParOf" srcId="{8FD95A93-5746-4026-A5E6-0E57729B2292}" destId="{80E29AD5-CA44-41BA-A9BB-023CB333798A}" srcOrd="3" destOrd="0" presId="urn:microsoft.com/office/officeart/2018/2/layout/IconCircleList"/>
    <dgm:cxn modelId="{7BBBEFED-837D-44BD-A754-5F42DC62D20A}" type="presParOf" srcId="{B01FC86D-6D56-493A-BCBF-BD72C53AA74E}" destId="{147269AF-F750-4D7C-B5EA-010551B2FAD3}" srcOrd="5" destOrd="0" presId="urn:microsoft.com/office/officeart/2018/2/layout/IconCircleList"/>
    <dgm:cxn modelId="{75FBEF66-CC80-48FB-8913-DED80E73FF91}" type="presParOf" srcId="{B01FC86D-6D56-493A-BCBF-BD72C53AA74E}" destId="{40A30D5D-DFFE-4DE2-91E0-923D010F6F3A}" srcOrd="6" destOrd="0" presId="urn:microsoft.com/office/officeart/2018/2/layout/IconCircleList"/>
    <dgm:cxn modelId="{5AF06590-BD5F-4066-ADCA-7F22D2BDEB4D}" type="presParOf" srcId="{40A30D5D-DFFE-4DE2-91E0-923D010F6F3A}" destId="{8260BACC-C903-466B-9882-97A92BCCBA02}" srcOrd="0" destOrd="0" presId="urn:microsoft.com/office/officeart/2018/2/layout/IconCircleList"/>
    <dgm:cxn modelId="{DD4FA8C5-A1CD-4F51-9B5D-D6A9A1883104}" type="presParOf" srcId="{40A30D5D-DFFE-4DE2-91E0-923D010F6F3A}" destId="{1EEB1C88-E9D8-4864-B538-EA0DDBB2BB10}" srcOrd="1" destOrd="0" presId="urn:microsoft.com/office/officeart/2018/2/layout/IconCircleList"/>
    <dgm:cxn modelId="{8B3A3F0A-5884-4848-A9B6-CEFC60D8DC2B}" type="presParOf" srcId="{40A30D5D-DFFE-4DE2-91E0-923D010F6F3A}" destId="{1A3B8E25-C68C-4087-ABFE-8E7F405A951D}" srcOrd="2" destOrd="0" presId="urn:microsoft.com/office/officeart/2018/2/layout/IconCircleList"/>
    <dgm:cxn modelId="{59DA1B3F-3BBE-4BD5-B0DC-326436C9595E}" type="presParOf" srcId="{40A30D5D-DFFE-4DE2-91E0-923D010F6F3A}" destId="{3B45EC01-572D-41BC-9E2E-5B7554491B94}" srcOrd="3" destOrd="0" presId="urn:microsoft.com/office/officeart/2018/2/layout/IconCircleList"/>
    <dgm:cxn modelId="{DEE5C519-17F8-419C-B700-ECBDF011B7D2}" type="presParOf" srcId="{B01FC86D-6D56-493A-BCBF-BD72C53AA74E}" destId="{7C541EFF-B989-4DC0-B2D3-196A6AC653C2}" srcOrd="7" destOrd="0" presId="urn:microsoft.com/office/officeart/2018/2/layout/IconCircleList"/>
    <dgm:cxn modelId="{9DF0FD45-3870-44BA-AD77-89ACFBD60822}" type="presParOf" srcId="{B01FC86D-6D56-493A-BCBF-BD72C53AA74E}" destId="{B7B8D78D-496D-4959-9A34-583479BC3334}" srcOrd="8" destOrd="0" presId="urn:microsoft.com/office/officeart/2018/2/layout/IconCircleList"/>
    <dgm:cxn modelId="{92D3E91B-5DD4-43CE-8DBC-8E72DC884DE0}" type="presParOf" srcId="{B7B8D78D-496D-4959-9A34-583479BC3334}" destId="{F60213AD-2220-4A88-A3CB-6299A1385837}" srcOrd="0" destOrd="0" presId="urn:microsoft.com/office/officeart/2018/2/layout/IconCircleList"/>
    <dgm:cxn modelId="{A6178933-289B-4618-B0E3-777B7973DA02}" type="presParOf" srcId="{B7B8D78D-496D-4959-9A34-583479BC3334}" destId="{E7AE3D2B-6348-4BB8-80DB-4A002B1F0F2A}" srcOrd="1" destOrd="0" presId="urn:microsoft.com/office/officeart/2018/2/layout/IconCircleList"/>
    <dgm:cxn modelId="{C89BE1AC-5C72-4977-9B26-3B6F74078949}" type="presParOf" srcId="{B7B8D78D-496D-4959-9A34-583479BC3334}" destId="{DB61FA82-2C63-4BE5-B769-B8A87145A3AC}" srcOrd="2" destOrd="0" presId="urn:microsoft.com/office/officeart/2018/2/layout/IconCircleList"/>
    <dgm:cxn modelId="{CC1F0763-9A4E-42C6-AF02-C5021155A10B}" type="presParOf" srcId="{B7B8D78D-496D-4959-9A34-583479BC3334}" destId="{CF538957-9B4D-479D-905F-65E4B74622D1}" srcOrd="3" destOrd="0" presId="urn:microsoft.com/office/officeart/2018/2/layout/IconCircleList"/>
    <dgm:cxn modelId="{436A82E4-F335-4809-ACDB-3E687418B7BC}" type="presParOf" srcId="{B01FC86D-6D56-493A-BCBF-BD72C53AA74E}" destId="{529490F7-6490-4703-A519-670D8492332C}" srcOrd="9" destOrd="0" presId="urn:microsoft.com/office/officeart/2018/2/layout/IconCircleList"/>
    <dgm:cxn modelId="{4EAE6A98-212E-4056-A362-C24323A08BF3}" type="presParOf" srcId="{B01FC86D-6D56-493A-BCBF-BD72C53AA74E}" destId="{BE17CD89-65B6-46D2-ABAB-AC47C001C37E}" srcOrd="10" destOrd="0" presId="urn:microsoft.com/office/officeart/2018/2/layout/IconCircleList"/>
    <dgm:cxn modelId="{441E1A4B-97FD-4BAD-82A8-825227AB2FB0}" type="presParOf" srcId="{BE17CD89-65B6-46D2-ABAB-AC47C001C37E}" destId="{2F9F00CE-B32E-4774-96D1-9AAF45CC1E4B}" srcOrd="0" destOrd="0" presId="urn:microsoft.com/office/officeart/2018/2/layout/IconCircleList"/>
    <dgm:cxn modelId="{98C5BA69-156B-40C2-B2A9-3561EFABBA5F}" type="presParOf" srcId="{BE17CD89-65B6-46D2-ABAB-AC47C001C37E}" destId="{2C534B20-7353-446F-877B-036E8BC32438}" srcOrd="1" destOrd="0" presId="urn:microsoft.com/office/officeart/2018/2/layout/IconCircleList"/>
    <dgm:cxn modelId="{4589B18A-D6E2-44A3-BD1E-9720F6B978F4}" type="presParOf" srcId="{BE17CD89-65B6-46D2-ABAB-AC47C001C37E}" destId="{5BD664D3-6403-46EB-9087-4D9EE05BDFC2}" srcOrd="2" destOrd="0" presId="urn:microsoft.com/office/officeart/2018/2/layout/IconCircleList"/>
    <dgm:cxn modelId="{9082BDF3-717D-480C-87F9-7B979615E01F}" type="presParOf" srcId="{BE17CD89-65B6-46D2-ABAB-AC47C001C37E}" destId="{6C642FE3-F487-46CB-BE32-08DFDB90C3A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9ECA41A-21DB-4FAB-A81E-A653A326460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C65A62B-B5E8-4FC3-BCBE-34B4EE327986}">
      <dgm:prSet/>
      <dgm:spPr/>
      <dgm:t>
        <a:bodyPr/>
        <a:lstStyle/>
        <a:p>
          <a:pPr>
            <a:defRPr cap="all"/>
          </a:pPr>
          <a:r>
            <a:rPr lang="en-US"/>
            <a:t>7 models only</a:t>
          </a:r>
        </a:p>
      </dgm:t>
    </dgm:pt>
    <dgm:pt modelId="{4C460954-77C6-46C1-945C-95C1631B431F}" type="parTrans" cxnId="{6CCC2B4B-F424-4F38-9886-F716428C16A2}">
      <dgm:prSet/>
      <dgm:spPr/>
      <dgm:t>
        <a:bodyPr/>
        <a:lstStyle/>
        <a:p>
          <a:endParaRPr lang="en-US"/>
        </a:p>
      </dgm:t>
    </dgm:pt>
    <dgm:pt modelId="{7ED7F4FE-E23C-4CA2-ADEF-70C4DEA258D3}" type="sibTrans" cxnId="{6CCC2B4B-F424-4F38-9886-F716428C16A2}">
      <dgm:prSet/>
      <dgm:spPr/>
      <dgm:t>
        <a:bodyPr/>
        <a:lstStyle/>
        <a:p>
          <a:endParaRPr lang="en-US"/>
        </a:p>
      </dgm:t>
    </dgm:pt>
    <dgm:pt modelId="{CD880C85-61DC-4D0A-B8FB-C2A57906C6AD}">
      <dgm:prSet/>
      <dgm:spPr/>
      <dgm:t>
        <a:bodyPr/>
        <a:lstStyle/>
        <a:p>
          <a:pPr>
            <a:defRPr cap="all"/>
          </a:pPr>
          <a:r>
            <a:rPr lang="en-US"/>
            <a:t>Regression analysis only</a:t>
          </a:r>
        </a:p>
      </dgm:t>
    </dgm:pt>
    <dgm:pt modelId="{2D473A79-8D35-40A5-8605-344C9A90A632}" type="parTrans" cxnId="{0CDAE834-FD03-428B-9C06-56FAD63FC425}">
      <dgm:prSet/>
      <dgm:spPr/>
      <dgm:t>
        <a:bodyPr/>
        <a:lstStyle/>
        <a:p>
          <a:endParaRPr lang="en-US"/>
        </a:p>
      </dgm:t>
    </dgm:pt>
    <dgm:pt modelId="{628709CB-AD8B-4FBB-B37B-2F3913A71E71}" type="sibTrans" cxnId="{0CDAE834-FD03-428B-9C06-56FAD63FC425}">
      <dgm:prSet/>
      <dgm:spPr/>
      <dgm:t>
        <a:bodyPr/>
        <a:lstStyle/>
        <a:p>
          <a:endParaRPr lang="en-US"/>
        </a:p>
      </dgm:t>
    </dgm:pt>
    <dgm:pt modelId="{A1526B91-85A2-4B2F-8B6A-19223314B5BA}">
      <dgm:prSet/>
      <dgm:spPr/>
      <dgm:t>
        <a:bodyPr/>
        <a:lstStyle/>
        <a:p>
          <a:pPr>
            <a:defRPr cap="all"/>
          </a:pPr>
          <a:r>
            <a:rPr lang="en-US"/>
            <a:t>Many different performance measures available</a:t>
          </a:r>
        </a:p>
      </dgm:t>
    </dgm:pt>
    <dgm:pt modelId="{74324340-86BE-4FC2-8964-D928BAAAC4B6}" type="parTrans" cxnId="{2077628C-D8FE-4B51-8720-767A4B211390}">
      <dgm:prSet/>
      <dgm:spPr/>
      <dgm:t>
        <a:bodyPr/>
        <a:lstStyle/>
        <a:p>
          <a:endParaRPr lang="en-US"/>
        </a:p>
      </dgm:t>
    </dgm:pt>
    <dgm:pt modelId="{9EE8AADB-20F2-4DBB-9346-1EB99E758995}" type="sibTrans" cxnId="{2077628C-D8FE-4B51-8720-767A4B211390}">
      <dgm:prSet/>
      <dgm:spPr/>
      <dgm:t>
        <a:bodyPr/>
        <a:lstStyle/>
        <a:p>
          <a:endParaRPr lang="en-US"/>
        </a:p>
      </dgm:t>
    </dgm:pt>
    <dgm:pt modelId="{0531A0DF-4EAF-4A50-A526-FA4D82436C0A}">
      <dgm:prSet/>
      <dgm:spPr/>
      <dgm:t>
        <a:bodyPr/>
        <a:lstStyle/>
        <a:p>
          <a:pPr>
            <a:defRPr cap="all"/>
          </a:pPr>
          <a:r>
            <a:rPr lang="en-US"/>
            <a:t>Other predictors can be imported to improve results</a:t>
          </a:r>
        </a:p>
      </dgm:t>
    </dgm:pt>
    <dgm:pt modelId="{CAEA6CB4-9C29-421B-BA7B-DFA62B93858D}" type="parTrans" cxnId="{195AE7E5-17F6-4F21-9DFC-878D82DCFA24}">
      <dgm:prSet/>
      <dgm:spPr/>
      <dgm:t>
        <a:bodyPr/>
        <a:lstStyle/>
        <a:p>
          <a:endParaRPr lang="en-US"/>
        </a:p>
      </dgm:t>
    </dgm:pt>
    <dgm:pt modelId="{51D9ACA0-4218-4419-B516-DD320FE8DCE7}" type="sibTrans" cxnId="{195AE7E5-17F6-4F21-9DFC-878D82DCFA24}">
      <dgm:prSet/>
      <dgm:spPr/>
      <dgm:t>
        <a:bodyPr/>
        <a:lstStyle/>
        <a:p>
          <a:endParaRPr lang="en-US"/>
        </a:p>
      </dgm:t>
    </dgm:pt>
    <dgm:pt modelId="{10BDC145-83E3-40D2-904D-3B90FA3AF9C7}">
      <dgm:prSet/>
      <dgm:spPr/>
      <dgm:t>
        <a:bodyPr/>
        <a:lstStyle/>
        <a:p>
          <a:pPr>
            <a:defRPr cap="all"/>
          </a:pPr>
          <a:r>
            <a:rPr lang="en-US"/>
            <a:t>Larger datasets require more powerful computers</a:t>
          </a:r>
        </a:p>
      </dgm:t>
    </dgm:pt>
    <dgm:pt modelId="{CB658BE1-9576-4392-92DE-31B2C4B6E464}" type="parTrans" cxnId="{47980962-1823-4ABB-AAF2-D9805D3C1284}">
      <dgm:prSet/>
      <dgm:spPr/>
      <dgm:t>
        <a:bodyPr/>
        <a:lstStyle/>
        <a:p>
          <a:endParaRPr lang="en-US"/>
        </a:p>
      </dgm:t>
    </dgm:pt>
    <dgm:pt modelId="{B2DC8AB0-3B09-410C-8F80-22B7CA2310BD}" type="sibTrans" cxnId="{47980962-1823-4ABB-AAF2-D9805D3C1284}">
      <dgm:prSet/>
      <dgm:spPr/>
      <dgm:t>
        <a:bodyPr/>
        <a:lstStyle/>
        <a:p>
          <a:endParaRPr lang="en-US"/>
        </a:p>
      </dgm:t>
    </dgm:pt>
    <dgm:pt modelId="{5BF7827B-635F-41CA-B4AC-748A0B5989B3}" type="pres">
      <dgm:prSet presAssocID="{E9ECA41A-21DB-4FAB-A81E-A653A3264602}" presName="root" presStyleCnt="0">
        <dgm:presLayoutVars>
          <dgm:dir/>
          <dgm:resizeHandles val="exact"/>
        </dgm:presLayoutVars>
      </dgm:prSet>
      <dgm:spPr/>
    </dgm:pt>
    <dgm:pt modelId="{952B5055-8213-4A91-9D8F-E75735B635E2}" type="pres">
      <dgm:prSet presAssocID="{9C65A62B-B5E8-4FC3-BCBE-34B4EE327986}" presName="compNode" presStyleCnt="0"/>
      <dgm:spPr/>
    </dgm:pt>
    <dgm:pt modelId="{F14B3C98-9707-415B-A335-B0967BD9D55E}" type="pres">
      <dgm:prSet presAssocID="{9C65A62B-B5E8-4FC3-BCBE-34B4EE327986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A65CF9D-7D13-4616-9528-EF67391CC99F}" type="pres">
      <dgm:prSet presAssocID="{9C65A62B-B5E8-4FC3-BCBE-34B4EE32798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0D518A5-576A-4B18-8461-ED2CF840E4F1}" type="pres">
      <dgm:prSet presAssocID="{9C65A62B-B5E8-4FC3-BCBE-34B4EE327986}" presName="spaceRect" presStyleCnt="0"/>
      <dgm:spPr/>
    </dgm:pt>
    <dgm:pt modelId="{0D70C095-BF9B-415D-96D9-82677327AEBF}" type="pres">
      <dgm:prSet presAssocID="{9C65A62B-B5E8-4FC3-BCBE-34B4EE327986}" presName="textRect" presStyleLbl="revTx" presStyleIdx="0" presStyleCnt="5">
        <dgm:presLayoutVars>
          <dgm:chMax val="1"/>
          <dgm:chPref val="1"/>
        </dgm:presLayoutVars>
      </dgm:prSet>
      <dgm:spPr/>
    </dgm:pt>
    <dgm:pt modelId="{B9C83206-1C57-4F08-8DB7-04F917B080CB}" type="pres">
      <dgm:prSet presAssocID="{7ED7F4FE-E23C-4CA2-ADEF-70C4DEA258D3}" presName="sibTrans" presStyleCnt="0"/>
      <dgm:spPr/>
    </dgm:pt>
    <dgm:pt modelId="{010D8402-1CF6-458C-AFC1-33CFFC5E6B42}" type="pres">
      <dgm:prSet presAssocID="{CD880C85-61DC-4D0A-B8FB-C2A57906C6AD}" presName="compNode" presStyleCnt="0"/>
      <dgm:spPr/>
    </dgm:pt>
    <dgm:pt modelId="{8ED7C1D2-DD78-462C-B8CD-833D0B586C0D}" type="pres">
      <dgm:prSet presAssocID="{CD880C85-61DC-4D0A-B8FB-C2A57906C6AD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5E122A6-8F06-4A48-9192-8BDAF4B1FF57}" type="pres">
      <dgm:prSet presAssocID="{CD880C85-61DC-4D0A-B8FB-C2A57906C6A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BA507E1-6363-4B57-8915-2F93081183AF}" type="pres">
      <dgm:prSet presAssocID="{CD880C85-61DC-4D0A-B8FB-C2A57906C6AD}" presName="spaceRect" presStyleCnt="0"/>
      <dgm:spPr/>
    </dgm:pt>
    <dgm:pt modelId="{3E75ECA4-8710-48DE-B723-9540F6FBDB9E}" type="pres">
      <dgm:prSet presAssocID="{CD880C85-61DC-4D0A-B8FB-C2A57906C6AD}" presName="textRect" presStyleLbl="revTx" presStyleIdx="1" presStyleCnt="5">
        <dgm:presLayoutVars>
          <dgm:chMax val="1"/>
          <dgm:chPref val="1"/>
        </dgm:presLayoutVars>
      </dgm:prSet>
      <dgm:spPr/>
    </dgm:pt>
    <dgm:pt modelId="{6A34C79A-3A75-4E10-A6E6-723243366E04}" type="pres">
      <dgm:prSet presAssocID="{628709CB-AD8B-4FBB-B37B-2F3913A71E71}" presName="sibTrans" presStyleCnt="0"/>
      <dgm:spPr/>
    </dgm:pt>
    <dgm:pt modelId="{2D4D1D2F-6063-46DE-A69F-14A53C1F3A44}" type="pres">
      <dgm:prSet presAssocID="{A1526B91-85A2-4B2F-8B6A-19223314B5BA}" presName="compNode" presStyleCnt="0"/>
      <dgm:spPr/>
    </dgm:pt>
    <dgm:pt modelId="{6C8FB735-AEC0-4C78-9007-72E24DB616BF}" type="pres">
      <dgm:prSet presAssocID="{A1526B91-85A2-4B2F-8B6A-19223314B5BA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DC0EDC3-1F8F-45F3-8E41-0E4F16203B01}" type="pres">
      <dgm:prSet presAssocID="{A1526B91-85A2-4B2F-8B6A-19223314B5B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0612790D-313A-49AC-A262-3501D03BB53C}" type="pres">
      <dgm:prSet presAssocID="{A1526B91-85A2-4B2F-8B6A-19223314B5BA}" presName="spaceRect" presStyleCnt="0"/>
      <dgm:spPr/>
    </dgm:pt>
    <dgm:pt modelId="{E9D2C5F5-8DCA-4EE6-A8DF-A39A5AE5980D}" type="pres">
      <dgm:prSet presAssocID="{A1526B91-85A2-4B2F-8B6A-19223314B5BA}" presName="textRect" presStyleLbl="revTx" presStyleIdx="2" presStyleCnt="5">
        <dgm:presLayoutVars>
          <dgm:chMax val="1"/>
          <dgm:chPref val="1"/>
        </dgm:presLayoutVars>
      </dgm:prSet>
      <dgm:spPr/>
    </dgm:pt>
    <dgm:pt modelId="{7037EB11-E999-4A4D-988D-564B15117ABF}" type="pres">
      <dgm:prSet presAssocID="{9EE8AADB-20F2-4DBB-9346-1EB99E758995}" presName="sibTrans" presStyleCnt="0"/>
      <dgm:spPr/>
    </dgm:pt>
    <dgm:pt modelId="{46385115-E867-4AF0-A23A-579DBECF4DAD}" type="pres">
      <dgm:prSet presAssocID="{0531A0DF-4EAF-4A50-A526-FA4D82436C0A}" presName="compNode" presStyleCnt="0"/>
      <dgm:spPr/>
    </dgm:pt>
    <dgm:pt modelId="{311BA288-7440-4584-BF33-43BB3616C01D}" type="pres">
      <dgm:prSet presAssocID="{0531A0DF-4EAF-4A50-A526-FA4D82436C0A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1BB4C6D-8A7E-4573-9175-92F645AE71BE}" type="pres">
      <dgm:prSet presAssocID="{0531A0DF-4EAF-4A50-A526-FA4D82436C0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DE6AE541-E1A0-41B3-8CFF-695CC4FECB88}" type="pres">
      <dgm:prSet presAssocID="{0531A0DF-4EAF-4A50-A526-FA4D82436C0A}" presName="spaceRect" presStyleCnt="0"/>
      <dgm:spPr/>
    </dgm:pt>
    <dgm:pt modelId="{D21B3265-79A3-4994-B778-98A77D602176}" type="pres">
      <dgm:prSet presAssocID="{0531A0DF-4EAF-4A50-A526-FA4D82436C0A}" presName="textRect" presStyleLbl="revTx" presStyleIdx="3" presStyleCnt="5">
        <dgm:presLayoutVars>
          <dgm:chMax val="1"/>
          <dgm:chPref val="1"/>
        </dgm:presLayoutVars>
      </dgm:prSet>
      <dgm:spPr/>
    </dgm:pt>
    <dgm:pt modelId="{D02C20F2-27B6-4951-9710-AC9A972F7CA3}" type="pres">
      <dgm:prSet presAssocID="{51D9ACA0-4218-4419-B516-DD320FE8DCE7}" presName="sibTrans" presStyleCnt="0"/>
      <dgm:spPr/>
    </dgm:pt>
    <dgm:pt modelId="{E691A6C6-3AAB-4E1D-BC6D-A57FAA03C28D}" type="pres">
      <dgm:prSet presAssocID="{10BDC145-83E3-40D2-904D-3B90FA3AF9C7}" presName="compNode" presStyleCnt="0"/>
      <dgm:spPr/>
    </dgm:pt>
    <dgm:pt modelId="{86F81123-9022-440E-94AA-240465D72B8A}" type="pres">
      <dgm:prSet presAssocID="{10BDC145-83E3-40D2-904D-3B90FA3AF9C7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55BC457-F4DA-4876-B53D-64E110F6E986}" type="pres">
      <dgm:prSet presAssocID="{10BDC145-83E3-40D2-904D-3B90FA3AF9C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706E0F5-7A8D-4F7D-B064-2B1EB46F0BA2}" type="pres">
      <dgm:prSet presAssocID="{10BDC145-83E3-40D2-904D-3B90FA3AF9C7}" presName="spaceRect" presStyleCnt="0"/>
      <dgm:spPr/>
    </dgm:pt>
    <dgm:pt modelId="{5F517E22-698D-46A0-9CCC-84DA992901C1}" type="pres">
      <dgm:prSet presAssocID="{10BDC145-83E3-40D2-904D-3B90FA3AF9C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CDAE834-FD03-428B-9C06-56FAD63FC425}" srcId="{E9ECA41A-21DB-4FAB-A81E-A653A3264602}" destId="{CD880C85-61DC-4D0A-B8FB-C2A57906C6AD}" srcOrd="1" destOrd="0" parTransId="{2D473A79-8D35-40A5-8605-344C9A90A632}" sibTransId="{628709CB-AD8B-4FBB-B37B-2F3913A71E71}"/>
    <dgm:cxn modelId="{9534D43C-8068-45A6-A810-78CF0C8A52B0}" type="presOf" srcId="{10BDC145-83E3-40D2-904D-3B90FA3AF9C7}" destId="{5F517E22-698D-46A0-9CCC-84DA992901C1}" srcOrd="0" destOrd="0" presId="urn:microsoft.com/office/officeart/2018/5/layout/IconLeafLabelList"/>
    <dgm:cxn modelId="{47980962-1823-4ABB-AAF2-D9805D3C1284}" srcId="{E9ECA41A-21DB-4FAB-A81E-A653A3264602}" destId="{10BDC145-83E3-40D2-904D-3B90FA3AF9C7}" srcOrd="4" destOrd="0" parTransId="{CB658BE1-9576-4392-92DE-31B2C4B6E464}" sibTransId="{B2DC8AB0-3B09-410C-8F80-22B7CA2310BD}"/>
    <dgm:cxn modelId="{5169EF45-A16E-4B27-BB8F-49A0AC86652B}" type="presOf" srcId="{E9ECA41A-21DB-4FAB-A81E-A653A3264602}" destId="{5BF7827B-635F-41CA-B4AC-748A0B5989B3}" srcOrd="0" destOrd="0" presId="urn:microsoft.com/office/officeart/2018/5/layout/IconLeafLabelList"/>
    <dgm:cxn modelId="{6CCC2B4B-F424-4F38-9886-F716428C16A2}" srcId="{E9ECA41A-21DB-4FAB-A81E-A653A3264602}" destId="{9C65A62B-B5E8-4FC3-BCBE-34B4EE327986}" srcOrd="0" destOrd="0" parTransId="{4C460954-77C6-46C1-945C-95C1631B431F}" sibTransId="{7ED7F4FE-E23C-4CA2-ADEF-70C4DEA258D3}"/>
    <dgm:cxn modelId="{2077628C-D8FE-4B51-8720-767A4B211390}" srcId="{E9ECA41A-21DB-4FAB-A81E-A653A3264602}" destId="{A1526B91-85A2-4B2F-8B6A-19223314B5BA}" srcOrd="2" destOrd="0" parTransId="{74324340-86BE-4FC2-8964-D928BAAAC4B6}" sibTransId="{9EE8AADB-20F2-4DBB-9346-1EB99E758995}"/>
    <dgm:cxn modelId="{0C187999-0926-47C8-A5BC-4C20A18CF515}" type="presOf" srcId="{0531A0DF-4EAF-4A50-A526-FA4D82436C0A}" destId="{D21B3265-79A3-4994-B778-98A77D602176}" srcOrd="0" destOrd="0" presId="urn:microsoft.com/office/officeart/2018/5/layout/IconLeafLabelList"/>
    <dgm:cxn modelId="{FFA1C1C5-027C-4E91-8ADE-A2CCC4908B24}" type="presOf" srcId="{A1526B91-85A2-4B2F-8B6A-19223314B5BA}" destId="{E9D2C5F5-8DCA-4EE6-A8DF-A39A5AE5980D}" srcOrd="0" destOrd="0" presId="urn:microsoft.com/office/officeart/2018/5/layout/IconLeafLabelList"/>
    <dgm:cxn modelId="{C20DFDD3-4315-4C66-9AC1-613B5DA5D24B}" type="presOf" srcId="{CD880C85-61DC-4D0A-B8FB-C2A57906C6AD}" destId="{3E75ECA4-8710-48DE-B723-9540F6FBDB9E}" srcOrd="0" destOrd="0" presId="urn:microsoft.com/office/officeart/2018/5/layout/IconLeafLabelList"/>
    <dgm:cxn modelId="{195AE7E5-17F6-4F21-9DFC-878D82DCFA24}" srcId="{E9ECA41A-21DB-4FAB-A81E-A653A3264602}" destId="{0531A0DF-4EAF-4A50-A526-FA4D82436C0A}" srcOrd="3" destOrd="0" parTransId="{CAEA6CB4-9C29-421B-BA7B-DFA62B93858D}" sibTransId="{51D9ACA0-4218-4419-B516-DD320FE8DCE7}"/>
    <dgm:cxn modelId="{3AFDD9FF-46F2-46A0-9A91-95218BDDED66}" type="presOf" srcId="{9C65A62B-B5E8-4FC3-BCBE-34B4EE327986}" destId="{0D70C095-BF9B-415D-96D9-82677327AEBF}" srcOrd="0" destOrd="0" presId="urn:microsoft.com/office/officeart/2018/5/layout/IconLeafLabelList"/>
    <dgm:cxn modelId="{D2667760-3A87-44CC-A115-D6CBC2C7719C}" type="presParOf" srcId="{5BF7827B-635F-41CA-B4AC-748A0B5989B3}" destId="{952B5055-8213-4A91-9D8F-E75735B635E2}" srcOrd="0" destOrd="0" presId="urn:microsoft.com/office/officeart/2018/5/layout/IconLeafLabelList"/>
    <dgm:cxn modelId="{A800966B-2EB5-4F25-A131-514F803484ED}" type="presParOf" srcId="{952B5055-8213-4A91-9D8F-E75735B635E2}" destId="{F14B3C98-9707-415B-A335-B0967BD9D55E}" srcOrd="0" destOrd="0" presId="urn:microsoft.com/office/officeart/2018/5/layout/IconLeafLabelList"/>
    <dgm:cxn modelId="{A5040B40-1772-4D7C-A712-B3FB7513FEA5}" type="presParOf" srcId="{952B5055-8213-4A91-9D8F-E75735B635E2}" destId="{1A65CF9D-7D13-4616-9528-EF67391CC99F}" srcOrd="1" destOrd="0" presId="urn:microsoft.com/office/officeart/2018/5/layout/IconLeafLabelList"/>
    <dgm:cxn modelId="{C795F7EE-F60C-4345-9A68-8AA716B7A435}" type="presParOf" srcId="{952B5055-8213-4A91-9D8F-E75735B635E2}" destId="{A0D518A5-576A-4B18-8461-ED2CF840E4F1}" srcOrd="2" destOrd="0" presId="urn:microsoft.com/office/officeart/2018/5/layout/IconLeafLabelList"/>
    <dgm:cxn modelId="{2172B421-150A-48B9-9462-4A6D8A8F050C}" type="presParOf" srcId="{952B5055-8213-4A91-9D8F-E75735B635E2}" destId="{0D70C095-BF9B-415D-96D9-82677327AEBF}" srcOrd="3" destOrd="0" presId="urn:microsoft.com/office/officeart/2018/5/layout/IconLeafLabelList"/>
    <dgm:cxn modelId="{ECE9594B-F7FA-4E20-9BF0-4C45A71F35C2}" type="presParOf" srcId="{5BF7827B-635F-41CA-B4AC-748A0B5989B3}" destId="{B9C83206-1C57-4F08-8DB7-04F917B080CB}" srcOrd="1" destOrd="0" presId="urn:microsoft.com/office/officeart/2018/5/layout/IconLeafLabelList"/>
    <dgm:cxn modelId="{88E3CDA9-06EF-4842-ADFD-A3E7090CE958}" type="presParOf" srcId="{5BF7827B-635F-41CA-B4AC-748A0B5989B3}" destId="{010D8402-1CF6-458C-AFC1-33CFFC5E6B42}" srcOrd="2" destOrd="0" presId="urn:microsoft.com/office/officeart/2018/5/layout/IconLeafLabelList"/>
    <dgm:cxn modelId="{BAB280F6-478C-4FEE-B2A7-766966B9198E}" type="presParOf" srcId="{010D8402-1CF6-458C-AFC1-33CFFC5E6B42}" destId="{8ED7C1D2-DD78-462C-B8CD-833D0B586C0D}" srcOrd="0" destOrd="0" presId="urn:microsoft.com/office/officeart/2018/5/layout/IconLeafLabelList"/>
    <dgm:cxn modelId="{5E81888C-F45B-4B10-9777-AE0EAFEE8CC6}" type="presParOf" srcId="{010D8402-1CF6-458C-AFC1-33CFFC5E6B42}" destId="{E5E122A6-8F06-4A48-9192-8BDAF4B1FF57}" srcOrd="1" destOrd="0" presId="urn:microsoft.com/office/officeart/2018/5/layout/IconLeafLabelList"/>
    <dgm:cxn modelId="{419D98E5-36B4-4685-811F-D8FB994B9D73}" type="presParOf" srcId="{010D8402-1CF6-458C-AFC1-33CFFC5E6B42}" destId="{6BA507E1-6363-4B57-8915-2F93081183AF}" srcOrd="2" destOrd="0" presId="urn:microsoft.com/office/officeart/2018/5/layout/IconLeafLabelList"/>
    <dgm:cxn modelId="{603331B3-6F84-485D-BEE1-AC85A57E1F84}" type="presParOf" srcId="{010D8402-1CF6-458C-AFC1-33CFFC5E6B42}" destId="{3E75ECA4-8710-48DE-B723-9540F6FBDB9E}" srcOrd="3" destOrd="0" presId="urn:microsoft.com/office/officeart/2018/5/layout/IconLeafLabelList"/>
    <dgm:cxn modelId="{57FFF827-A0C6-49EA-93C9-B6DBF9E1F309}" type="presParOf" srcId="{5BF7827B-635F-41CA-B4AC-748A0B5989B3}" destId="{6A34C79A-3A75-4E10-A6E6-723243366E04}" srcOrd="3" destOrd="0" presId="urn:microsoft.com/office/officeart/2018/5/layout/IconLeafLabelList"/>
    <dgm:cxn modelId="{155F51AB-9FE6-456C-B8BA-F3FD90A1A415}" type="presParOf" srcId="{5BF7827B-635F-41CA-B4AC-748A0B5989B3}" destId="{2D4D1D2F-6063-46DE-A69F-14A53C1F3A44}" srcOrd="4" destOrd="0" presId="urn:microsoft.com/office/officeart/2018/5/layout/IconLeafLabelList"/>
    <dgm:cxn modelId="{77474258-E4BA-46AE-B1DB-E76245D58F34}" type="presParOf" srcId="{2D4D1D2F-6063-46DE-A69F-14A53C1F3A44}" destId="{6C8FB735-AEC0-4C78-9007-72E24DB616BF}" srcOrd="0" destOrd="0" presId="urn:microsoft.com/office/officeart/2018/5/layout/IconLeafLabelList"/>
    <dgm:cxn modelId="{88FBFB8C-767B-4EBA-8BD8-6EBD2953DA0A}" type="presParOf" srcId="{2D4D1D2F-6063-46DE-A69F-14A53C1F3A44}" destId="{0DC0EDC3-1F8F-45F3-8E41-0E4F16203B01}" srcOrd="1" destOrd="0" presId="urn:microsoft.com/office/officeart/2018/5/layout/IconLeafLabelList"/>
    <dgm:cxn modelId="{F924F11B-BAE5-45EB-B797-1C6035705F5F}" type="presParOf" srcId="{2D4D1D2F-6063-46DE-A69F-14A53C1F3A44}" destId="{0612790D-313A-49AC-A262-3501D03BB53C}" srcOrd="2" destOrd="0" presId="urn:microsoft.com/office/officeart/2018/5/layout/IconLeafLabelList"/>
    <dgm:cxn modelId="{DE688AC1-598E-4383-AC85-72FDAA55E9F9}" type="presParOf" srcId="{2D4D1D2F-6063-46DE-A69F-14A53C1F3A44}" destId="{E9D2C5F5-8DCA-4EE6-A8DF-A39A5AE5980D}" srcOrd="3" destOrd="0" presId="urn:microsoft.com/office/officeart/2018/5/layout/IconLeafLabelList"/>
    <dgm:cxn modelId="{9A65B5FB-6053-4A14-B752-72F4FC6C7441}" type="presParOf" srcId="{5BF7827B-635F-41CA-B4AC-748A0B5989B3}" destId="{7037EB11-E999-4A4D-988D-564B15117ABF}" srcOrd="5" destOrd="0" presId="urn:microsoft.com/office/officeart/2018/5/layout/IconLeafLabelList"/>
    <dgm:cxn modelId="{447E2755-8E3A-4F81-858C-DA7F15638508}" type="presParOf" srcId="{5BF7827B-635F-41CA-B4AC-748A0B5989B3}" destId="{46385115-E867-4AF0-A23A-579DBECF4DAD}" srcOrd="6" destOrd="0" presId="urn:microsoft.com/office/officeart/2018/5/layout/IconLeafLabelList"/>
    <dgm:cxn modelId="{DB478B33-5034-4CA7-94BA-7E1A45BB7A12}" type="presParOf" srcId="{46385115-E867-4AF0-A23A-579DBECF4DAD}" destId="{311BA288-7440-4584-BF33-43BB3616C01D}" srcOrd="0" destOrd="0" presId="urn:microsoft.com/office/officeart/2018/5/layout/IconLeafLabelList"/>
    <dgm:cxn modelId="{4EC142F9-E485-4DE1-930A-7D47BAB63463}" type="presParOf" srcId="{46385115-E867-4AF0-A23A-579DBECF4DAD}" destId="{71BB4C6D-8A7E-4573-9175-92F645AE71BE}" srcOrd="1" destOrd="0" presId="urn:microsoft.com/office/officeart/2018/5/layout/IconLeafLabelList"/>
    <dgm:cxn modelId="{9F2096DE-86B0-4103-B5FD-E53658D7E46C}" type="presParOf" srcId="{46385115-E867-4AF0-A23A-579DBECF4DAD}" destId="{DE6AE541-E1A0-41B3-8CFF-695CC4FECB88}" srcOrd="2" destOrd="0" presId="urn:microsoft.com/office/officeart/2018/5/layout/IconLeafLabelList"/>
    <dgm:cxn modelId="{88932419-1A02-40FE-832A-FDFB20E443ED}" type="presParOf" srcId="{46385115-E867-4AF0-A23A-579DBECF4DAD}" destId="{D21B3265-79A3-4994-B778-98A77D602176}" srcOrd="3" destOrd="0" presId="urn:microsoft.com/office/officeart/2018/5/layout/IconLeafLabelList"/>
    <dgm:cxn modelId="{FF1A1B00-9F87-45B5-B7E2-0901EDFF2EDB}" type="presParOf" srcId="{5BF7827B-635F-41CA-B4AC-748A0B5989B3}" destId="{D02C20F2-27B6-4951-9710-AC9A972F7CA3}" srcOrd="7" destOrd="0" presId="urn:microsoft.com/office/officeart/2018/5/layout/IconLeafLabelList"/>
    <dgm:cxn modelId="{4CC19D99-B1BD-4B2A-8BC3-4D525DC18081}" type="presParOf" srcId="{5BF7827B-635F-41CA-B4AC-748A0B5989B3}" destId="{E691A6C6-3AAB-4E1D-BC6D-A57FAA03C28D}" srcOrd="8" destOrd="0" presId="urn:microsoft.com/office/officeart/2018/5/layout/IconLeafLabelList"/>
    <dgm:cxn modelId="{BBCB6929-08B3-4950-8390-1705BEF8787D}" type="presParOf" srcId="{E691A6C6-3AAB-4E1D-BC6D-A57FAA03C28D}" destId="{86F81123-9022-440E-94AA-240465D72B8A}" srcOrd="0" destOrd="0" presId="urn:microsoft.com/office/officeart/2018/5/layout/IconLeafLabelList"/>
    <dgm:cxn modelId="{286E09F9-33A9-4B9B-8F08-BEBE4623084F}" type="presParOf" srcId="{E691A6C6-3AAB-4E1D-BC6D-A57FAA03C28D}" destId="{C55BC457-F4DA-4876-B53D-64E110F6E986}" srcOrd="1" destOrd="0" presId="urn:microsoft.com/office/officeart/2018/5/layout/IconLeafLabelList"/>
    <dgm:cxn modelId="{16D7E452-6843-46EE-B48B-AB5BD5B69ED4}" type="presParOf" srcId="{E691A6C6-3AAB-4E1D-BC6D-A57FAA03C28D}" destId="{7706E0F5-7A8D-4F7D-B064-2B1EB46F0BA2}" srcOrd="2" destOrd="0" presId="urn:microsoft.com/office/officeart/2018/5/layout/IconLeafLabelList"/>
    <dgm:cxn modelId="{0D28286A-DD72-4076-882A-C2C0AA0DC3AF}" type="presParOf" srcId="{E691A6C6-3AAB-4E1D-BC6D-A57FAA03C28D}" destId="{5F517E22-698D-46A0-9CCC-84DA992901C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DBE08-9013-4F9B-9F73-AF66A9CD7011}">
      <dsp:nvSpPr>
        <dsp:cNvPr id="0" name=""/>
        <dsp:cNvSpPr/>
      </dsp:nvSpPr>
      <dsp:spPr>
        <a:xfrm>
          <a:off x="288387" y="830966"/>
          <a:ext cx="885691" cy="8856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248A5-643B-41F6-8776-DB3C897D43E0}">
      <dsp:nvSpPr>
        <dsp:cNvPr id="0" name=""/>
        <dsp:cNvSpPr/>
      </dsp:nvSpPr>
      <dsp:spPr>
        <a:xfrm>
          <a:off x="477140" y="1019720"/>
          <a:ext cx="508183" cy="50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C7C7D-D496-468C-AA3A-AA4B45CF2DBB}">
      <dsp:nvSpPr>
        <dsp:cNvPr id="0" name=""/>
        <dsp:cNvSpPr/>
      </dsp:nvSpPr>
      <dsp:spPr>
        <a:xfrm>
          <a:off x="5256" y="1992529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100" b="0" i="0" kern="1200"/>
            <a:t>Introduction</a:t>
          </a:r>
          <a:endParaRPr lang="en-US" sz="1100" kern="1200"/>
        </a:p>
      </dsp:txBody>
      <dsp:txXfrm>
        <a:off x="5256" y="1992529"/>
        <a:ext cx="1451953" cy="580781"/>
      </dsp:txXfrm>
    </dsp:sp>
    <dsp:sp modelId="{2727E360-08E1-4EA9-83F0-838C515A5F9C}">
      <dsp:nvSpPr>
        <dsp:cNvPr id="0" name=""/>
        <dsp:cNvSpPr/>
      </dsp:nvSpPr>
      <dsp:spPr>
        <a:xfrm>
          <a:off x="1994431" y="830966"/>
          <a:ext cx="885691" cy="8856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40724-CC75-4884-98D2-025058A4AAD8}">
      <dsp:nvSpPr>
        <dsp:cNvPr id="0" name=""/>
        <dsp:cNvSpPr/>
      </dsp:nvSpPr>
      <dsp:spPr>
        <a:xfrm>
          <a:off x="2183185" y="1019720"/>
          <a:ext cx="508183" cy="50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5D21E-4EE6-4230-A6B1-D467EC1DC51F}">
      <dsp:nvSpPr>
        <dsp:cNvPr id="0" name=""/>
        <dsp:cNvSpPr/>
      </dsp:nvSpPr>
      <dsp:spPr>
        <a:xfrm>
          <a:off x="1711301" y="1992529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100" b="0" i="0" kern="1200"/>
            <a:t>Research Questions</a:t>
          </a:r>
          <a:endParaRPr lang="en-US" sz="1100" kern="1200"/>
        </a:p>
      </dsp:txBody>
      <dsp:txXfrm>
        <a:off x="1711301" y="1992529"/>
        <a:ext cx="1451953" cy="580781"/>
      </dsp:txXfrm>
    </dsp:sp>
    <dsp:sp modelId="{35623129-FFBC-4813-8276-EA9CAC0C0AD5}">
      <dsp:nvSpPr>
        <dsp:cNvPr id="0" name=""/>
        <dsp:cNvSpPr/>
      </dsp:nvSpPr>
      <dsp:spPr>
        <a:xfrm>
          <a:off x="3700476" y="830966"/>
          <a:ext cx="885691" cy="8856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8D163-3A52-4B05-8E6D-BEF5965F6E30}">
      <dsp:nvSpPr>
        <dsp:cNvPr id="0" name=""/>
        <dsp:cNvSpPr/>
      </dsp:nvSpPr>
      <dsp:spPr>
        <a:xfrm>
          <a:off x="3889230" y="1019720"/>
          <a:ext cx="508183" cy="50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FB06E-D705-465D-A24A-386F87178BBD}">
      <dsp:nvSpPr>
        <dsp:cNvPr id="0" name=""/>
        <dsp:cNvSpPr/>
      </dsp:nvSpPr>
      <dsp:spPr>
        <a:xfrm>
          <a:off x="3417346" y="1992529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100" b="0" i="0" kern="1200"/>
            <a:t>Approaches</a:t>
          </a:r>
          <a:endParaRPr lang="en-US" sz="1100" kern="1200"/>
        </a:p>
      </dsp:txBody>
      <dsp:txXfrm>
        <a:off x="3417346" y="1992529"/>
        <a:ext cx="1451953" cy="580781"/>
      </dsp:txXfrm>
    </dsp:sp>
    <dsp:sp modelId="{8927A9DC-FF2D-48BF-B96B-70C92D098D4E}">
      <dsp:nvSpPr>
        <dsp:cNvPr id="0" name=""/>
        <dsp:cNvSpPr/>
      </dsp:nvSpPr>
      <dsp:spPr>
        <a:xfrm>
          <a:off x="5406521" y="830966"/>
          <a:ext cx="885691" cy="8856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23DCC-C078-4004-8F20-E1D22A848C0F}">
      <dsp:nvSpPr>
        <dsp:cNvPr id="0" name=""/>
        <dsp:cNvSpPr/>
      </dsp:nvSpPr>
      <dsp:spPr>
        <a:xfrm>
          <a:off x="5595275" y="1019720"/>
          <a:ext cx="508183" cy="50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3FFE8-387A-49A7-BD5E-AEE4EB5477BB}">
      <dsp:nvSpPr>
        <dsp:cNvPr id="0" name=""/>
        <dsp:cNvSpPr/>
      </dsp:nvSpPr>
      <dsp:spPr>
        <a:xfrm>
          <a:off x="5123390" y="1992529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100" b="0" i="0" kern="1200"/>
            <a:t>Dataset</a:t>
          </a:r>
          <a:endParaRPr lang="en-US" sz="1100" kern="1200"/>
        </a:p>
      </dsp:txBody>
      <dsp:txXfrm>
        <a:off x="5123390" y="1992529"/>
        <a:ext cx="1451953" cy="580781"/>
      </dsp:txXfrm>
    </dsp:sp>
    <dsp:sp modelId="{5646231B-71C3-40E4-9744-6DC2B7CD97B0}">
      <dsp:nvSpPr>
        <dsp:cNvPr id="0" name=""/>
        <dsp:cNvSpPr/>
      </dsp:nvSpPr>
      <dsp:spPr>
        <a:xfrm>
          <a:off x="7112566" y="830966"/>
          <a:ext cx="885691" cy="88569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976B9B-1C15-4CD1-969C-0AF26BF40F07}">
      <dsp:nvSpPr>
        <dsp:cNvPr id="0" name=""/>
        <dsp:cNvSpPr/>
      </dsp:nvSpPr>
      <dsp:spPr>
        <a:xfrm>
          <a:off x="7301320" y="1019720"/>
          <a:ext cx="508183" cy="50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189C3-B6C3-41CE-AE01-7EF67786C0F0}">
      <dsp:nvSpPr>
        <dsp:cNvPr id="0" name=""/>
        <dsp:cNvSpPr/>
      </dsp:nvSpPr>
      <dsp:spPr>
        <a:xfrm>
          <a:off x="6829435" y="1992529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Initial Analysis and Exploratory Data Analysis</a:t>
          </a:r>
          <a:endParaRPr lang="en-US" sz="1100" kern="1200"/>
        </a:p>
      </dsp:txBody>
      <dsp:txXfrm>
        <a:off x="6829435" y="1992529"/>
        <a:ext cx="1451953" cy="580781"/>
      </dsp:txXfrm>
    </dsp:sp>
    <dsp:sp modelId="{8C1F9897-E1F0-43EF-A143-4D6DDA89499F}">
      <dsp:nvSpPr>
        <dsp:cNvPr id="0" name=""/>
        <dsp:cNvSpPr/>
      </dsp:nvSpPr>
      <dsp:spPr>
        <a:xfrm>
          <a:off x="8818611" y="830966"/>
          <a:ext cx="885691" cy="8856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C7CA9A-B0C8-4CBF-916A-326124AD2AEA}">
      <dsp:nvSpPr>
        <dsp:cNvPr id="0" name=""/>
        <dsp:cNvSpPr/>
      </dsp:nvSpPr>
      <dsp:spPr>
        <a:xfrm>
          <a:off x="9007365" y="1019720"/>
          <a:ext cx="508183" cy="50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D39DE-F157-4E8E-924E-2D92A54B0FF5}">
      <dsp:nvSpPr>
        <dsp:cNvPr id="0" name=""/>
        <dsp:cNvSpPr/>
      </dsp:nvSpPr>
      <dsp:spPr>
        <a:xfrm>
          <a:off x="8535480" y="1992529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Model Selection</a:t>
          </a:r>
          <a:endParaRPr lang="en-US" sz="1100" kern="1200"/>
        </a:p>
      </dsp:txBody>
      <dsp:txXfrm>
        <a:off x="8535480" y="1992529"/>
        <a:ext cx="1451953" cy="580781"/>
      </dsp:txXfrm>
    </dsp:sp>
    <dsp:sp modelId="{AA59AE0C-9AAC-454D-B058-DA86574F9724}">
      <dsp:nvSpPr>
        <dsp:cNvPr id="0" name=""/>
        <dsp:cNvSpPr/>
      </dsp:nvSpPr>
      <dsp:spPr>
        <a:xfrm>
          <a:off x="10524656" y="830966"/>
          <a:ext cx="885691" cy="8856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E74AB-7C6E-4E51-AB0D-89E348331500}">
      <dsp:nvSpPr>
        <dsp:cNvPr id="0" name=""/>
        <dsp:cNvSpPr/>
      </dsp:nvSpPr>
      <dsp:spPr>
        <a:xfrm>
          <a:off x="10713410" y="1019720"/>
          <a:ext cx="508183" cy="50818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8EEBE-AD71-4139-BB9F-59DC6B3BC02F}">
      <dsp:nvSpPr>
        <dsp:cNvPr id="0" name=""/>
        <dsp:cNvSpPr/>
      </dsp:nvSpPr>
      <dsp:spPr>
        <a:xfrm>
          <a:off x="10241525" y="1992529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Conclusion and Recommendations</a:t>
          </a:r>
          <a:r>
            <a:rPr lang="en-CA" sz="1100" b="0" i="0" kern="1200"/>
            <a:t> </a:t>
          </a:r>
          <a:endParaRPr lang="en-US" sz="1100" kern="1200"/>
        </a:p>
      </dsp:txBody>
      <dsp:txXfrm>
        <a:off x="10241525" y="1992529"/>
        <a:ext cx="1451953" cy="580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383B0-01BA-4EC4-B1C8-4EB3F11106E2}">
      <dsp:nvSpPr>
        <dsp:cNvPr id="0" name=""/>
        <dsp:cNvSpPr/>
      </dsp:nvSpPr>
      <dsp:spPr>
        <a:xfrm>
          <a:off x="0" y="3571"/>
          <a:ext cx="6496050" cy="7608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92EA5-2092-4645-ADDB-94D030FFD6B8}">
      <dsp:nvSpPr>
        <dsp:cNvPr id="0" name=""/>
        <dsp:cNvSpPr/>
      </dsp:nvSpPr>
      <dsp:spPr>
        <a:xfrm>
          <a:off x="230144" y="174753"/>
          <a:ext cx="418445" cy="418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C44A6-E528-4B61-9966-2B83BFE9F298}">
      <dsp:nvSpPr>
        <dsp:cNvPr id="0" name=""/>
        <dsp:cNvSpPr/>
      </dsp:nvSpPr>
      <dsp:spPr>
        <a:xfrm>
          <a:off x="878734" y="3571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Every year in Canada, thousands of uncontrolled forest fires destroy millions of hectares of land</a:t>
          </a:r>
        </a:p>
      </dsp:txBody>
      <dsp:txXfrm>
        <a:off x="878734" y="3571"/>
        <a:ext cx="5617315" cy="760809"/>
      </dsp:txXfrm>
    </dsp:sp>
    <dsp:sp modelId="{A3F00C6B-E4E1-4F35-9971-4ECF34E6D117}">
      <dsp:nvSpPr>
        <dsp:cNvPr id="0" name=""/>
        <dsp:cNvSpPr/>
      </dsp:nvSpPr>
      <dsp:spPr>
        <a:xfrm>
          <a:off x="0" y="954583"/>
          <a:ext cx="6496050" cy="7608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C7C3D-5A4E-4C6A-8FEF-22C06B200A3B}">
      <dsp:nvSpPr>
        <dsp:cNvPr id="0" name=""/>
        <dsp:cNvSpPr/>
      </dsp:nvSpPr>
      <dsp:spPr>
        <a:xfrm>
          <a:off x="230144" y="1125765"/>
          <a:ext cx="418445" cy="4184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8328F-7A6D-4FDF-A791-59C49FCF89B1}">
      <dsp:nvSpPr>
        <dsp:cNvPr id="0" name=""/>
        <dsp:cNvSpPr/>
      </dsp:nvSpPr>
      <dsp:spPr>
        <a:xfrm>
          <a:off x="878734" y="954583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Cost hundreds of millions of dollars in damages</a:t>
          </a:r>
        </a:p>
      </dsp:txBody>
      <dsp:txXfrm>
        <a:off x="878734" y="954583"/>
        <a:ext cx="5617315" cy="760809"/>
      </dsp:txXfrm>
    </dsp:sp>
    <dsp:sp modelId="{218B0C48-BDC4-4D6C-AC2C-8D9C642A038F}">
      <dsp:nvSpPr>
        <dsp:cNvPr id="0" name=""/>
        <dsp:cNvSpPr/>
      </dsp:nvSpPr>
      <dsp:spPr>
        <a:xfrm>
          <a:off x="0" y="1905595"/>
          <a:ext cx="6496050" cy="7608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6BD093-4B2B-49FC-A109-B79C940BFD93}">
      <dsp:nvSpPr>
        <dsp:cNvPr id="0" name=""/>
        <dsp:cNvSpPr/>
      </dsp:nvSpPr>
      <dsp:spPr>
        <a:xfrm>
          <a:off x="230144" y="2076777"/>
          <a:ext cx="418445" cy="4184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18FAC-E2F9-4D48-8F84-8B9D204DC519}">
      <dsp:nvSpPr>
        <dsp:cNvPr id="0" name=""/>
        <dsp:cNvSpPr/>
      </dsp:nvSpPr>
      <dsp:spPr>
        <a:xfrm>
          <a:off x="878734" y="1905595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Threat to wildlife and people</a:t>
          </a:r>
        </a:p>
      </dsp:txBody>
      <dsp:txXfrm>
        <a:off x="878734" y="1905595"/>
        <a:ext cx="5617315" cy="760809"/>
      </dsp:txXfrm>
    </dsp:sp>
    <dsp:sp modelId="{5ED4620E-9C3E-4828-A085-101CD129A44A}">
      <dsp:nvSpPr>
        <dsp:cNvPr id="0" name=""/>
        <dsp:cNvSpPr/>
      </dsp:nvSpPr>
      <dsp:spPr>
        <a:xfrm>
          <a:off x="0" y="2856607"/>
          <a:ext cx="6496050" cy="76080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985AC-EEDF-4E9A-A116-8B5025BF097F}">
      <dsp:nvSpPr>
        <dsp:cNvPr id="0" name=""/>
        <dsp:cNvSpPr/>
      </dsp:nvSpPr>
      <dsp:spPr>
        <a:xfrm>
          <a:off x="230144" y="3027789"/>
          <a:ext cx="418445" cy="4184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63CA7-8EF3-4322-B3A0-E2ED9A6FFFBD}">
      <dsp:nvSpPr>
        <dsp:cNvPr id="0" name=""/>
        <dsp:cNvSpPr/>
      </dsp:nvSpPr>
      <dsp:spPr>
        <a:xfrm>
          <a:off x="878734" y="2856607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Forest fires also have a negative impact on the sustainability of our forests</a:t>
          </a:r>
        </a:p>
      </dsp:txBody>
      <dsp:txXfrm>
        <a:off x="878734" y="2856607"/>
        <a:ext cx="5617315" cy="760809"/>
      </dsp:txXfrm>
    </dsp:sp>
    <dsp:sp modelId="{49D7F435-6D34-4DB7-8E94-29D9BFC8E38C}">
      <dsp:nvSpPr>
        <dsp:cNvPr id="0" name=""/>
        <dsp:cNvSpPr/>
      </dsp:nvSpPr>
      <dsp:spPr>
        <a:xfrm>
          <a:off x="0" y="3807618"/>
          <a:ext cx="6496050" cy="76080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C6DD5-2526-4799-8EAB-14A782B1916C}">
      <dsp:nvSpPr>
        <dsp:cNvPr id="0" name=""/>
        <dsp:cNvSpPr/>
      </dsp:nvSpPr>
      <dsp:spPr>
        <a:xfrm>
          <a:off x="230144" y="3978800"/>
          <a:ext cx="418445" cy="4184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4C326-DA86-4740-87EF-9181637329F2}">
      <dsp:nvSpPr>
        <dsp:cNvPr id="0" name=""/>
        <dsp:cNvSpPr/>
      </dsp:nvSpPr>
      <dsp:spPr>
        <a:xfrm>
          <a:off x="878734" y="3807618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There are two types of causes for forest fires: human and lightning</a:t>
          </a:r>
        </a:p>
      </dsp:txBody>
      <dsp:txXfrm>
        <a:off x="878734" y="3807618"/>
        <a:ext cx="5617315" cy="7608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A01B2-8BB3-44B9-B258-51FC72D12B01}">
      <dsp:nvSpPr>
        <dsp:cNvPr id="0" name=""/>
        <dsp:cNvSpPr/>
      </dsp:nvSpPr>
      <dsp:spPr>
        <a:xfrm>
          <a:off x="3723612" y="665127"/>
          <a:ext cx="5129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2977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66512" y="708129"/>
        <a:ext cx="27178" cy="5435"/>
      </dsp:txXfrm>
    </dsp:sp>
    <dsp:sp modelId="{76F17FBC-3C0E-4A36-BBDB-6FFC8FF0578C}">
      <dsp:nvSpPr>
        <dsp:cNvPr id="0" name=""/>
        <dsp:cNvSpPr/>
      </dsp:nvSpPr>
      <dsp:spPr>
        <a:xfrm>
          <a:off x="1362031" y="1832"/>
          <a:ext cx="2363381" cy="141802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808" tIns="121561" rIns="115808" bIns="12156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Download the data from the website</a:t>
          </a:r>
        </a:p>
      </dsp:txBody>
      <dsp:txXfrm>
        <a:off x="1362031" y="1832"/>
        <a:ext cx="2363381" cy="1418028"/>
      </dsp:txXfrm>
    </dsp:sp>
    <dsp:sp modelId="{CBF92E4B-734A-4CF4-915C-7508AA75573B}">
      <dsp:nvSpPr>
        <dsp:cNvPr id="0" name=""/>
        <dsp:cNvSpPr/>
      </dsp:nvSpPr>
      <dsp:spPr>
        <a:xfrm>
          <a:off x="6630571" y="665127"/>
          <a:ext cx="5129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2977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6873471" y="708129"/>
        <a:ext cx="27178" cy="5435"/>
      </dsp:txXfrm>
    </dsp:sp>
    <dsp:sp modelId="{F7F37780-320C-48F6-A04C-58A4FD078CAA}">
      <dsp:nvSpPr>
        <dsp:cNvPr id="0" name=""/>
        <dsp:cNvSpPr/>
      </dsp:nvSpPr>
      <dsp:spPr>
        <a:xfrm>
          <a:off x="4268990" y="1832"/>
          <a:ext cx="2363381" cy="141802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808" tIns="121561" rIns="115808" bIns="12156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Cleaning</a:t>
          </a:r>
        </a:p>
      </dsp:txBody>
      <dsp:txXfrm>
        <a:off x="4268990" y="1832"/>
        <a:ext cx="2363381" cy="1418028"/>
      </dsp:txXfrm>
    </dsp:sp>
    <dsp:sp modelId="{DB8D03A3-7D32-46B4-BC4D-2748BFA0CADB}">
      <dsp:nvSpPr>
        <dsp:cNvPr id="0" name=""/>
        <dsp:cNvSpPr/>
      </dsp:nvSpPr>
      <dsp:spPr>
        <a:xfrm>
          <a:off x="2543722" y="1418061"/>
          <a:ext cx="5813917" cy="512977"/>
        </a:xfrm>
        <a:custGeom>
          <a:avLst/>
          <a:gdLst/>
          <a:ahLst/>
          <a:cxnLst/>
          <a:rect l="0" t="0" r="0" b="0"/>
          <a:pathLst>
            <a:path>
              <a:moveTo>
                <a:pt x="5813917" y="0"/>
              </a:moveTo>
              <a:lnTo>
                <a:pt x="5813917" y="273588"/>
              </a:lnTo>
              <a:lnTo>
                <a:pt x="0" y="273588"/>
              </a:lnTo>
              <a:lnTo>
                <a:pt x="0" y="512977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04699" y="1671832"/>
        <a:ext cx="291963" cy="5435"/>
      </dsp:txXfrm>
    </dsp:sp>
    <dsp:sp modelId="{4F887CA4-DCD2-478C-B704-7C07123A0D23}">
      <dsp:nvSpPr>
        <dsp:cNvPr id="0" name=""/>
        <dsp:cNvSpPr/>
      </dsp:nvSpPr>
      <dsp:spPr>
        <a:xfrm>
          <a:off x="7175949" y="1832"/>
          <a:ext cx="2363381" cy="14180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808" tIns="121561" rIns="115808" bIns="12156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Initial Analysis and Exploratory Data Analysis</a:t>
          </a:r>
        </a:p>
      </dsp:txBody>
      <dsp:txXfrm>
        <a:off x="7175949" y="1832"/>
        <a:ext cx="2363381" cy="1418028"/>
      </dsp:txXfrm>
    </dsp:sp>
    <dsp:sp modelId="{BFF247BA-D238-4DEA-943C-4E335328D3BE}">
      <dsp:nvSpPr>
        <dsp:cNvPr id="0" name=""/>
        <dsp:cNvSpPr/>
      </dsp:nvSpPr>
      <dsp:spPr>
        <a:xfrm>
          <a:off x="3723612" y="2626733"/>
          <a:ext cx="5129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2977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66512" y="2669735"/>
        <a:ext cx="27178" cy="5435"/>
      </dsp:txXfrm>
    </dsp:sp>
    <dsp:sp modelId="{B2A3A7B5-A427-4086-A1AD-09AF494EEA50}">
      <dsp:nvSpPr>
        <dsp:cNvPr id="0" name=""/>
        <dsp:cNvSpPr/>
      </dsp:nvSpPr>
      <dsp:spPr>
        <a:xfrm>
          <a:off x="1362031" y="1963439"/>
          <a:ext cx="2363381" cy="141802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808" tIns="121561" rIns="115808" bIns="12156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Train and Test Data</a:t>
          </a:r>
        </a:p>
      </dsp:txBody>
      <dsp:txXfrm>
        <a:off x="1362031" y="1963439"/>
        <a:ext cx="2363381" cy="1418028"/>
      </dsp:txXfrm>
    </dsp:sp>
    <dsp:sp modelId="{DCF43079-BE5B-43D9-ABA5-D9C5382A3888}">
      <dsp:nvSpPr>
        <dsp:cNvPr id="0" name=""/>
        <dsp:cNvSpPr/>
      </dsp:nvSpPr>
      <dsp:spPr>
        <a:xfrm>
          <a:off x="6630571" y="2626733"/>
          <a:ext cx="5129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2977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6873471" y="2669735"/>
        <a:ext cx="27178" cy="5435"/>
      </dsp:txXfrm>
    </dsp:sp>
    <dsp:sp modelId="{327D4D5F-E065-4F20-8C4D-39637561AD15}">
      <dsp:nvSpPr>
        <dsp:cNvPr id="0" name=""/>
        <dsp:cNvSpPr/>
      </dsp:nvSpPr>
      <dsp:spPr>
        <a:xfrm>
          <a:off x="4268990" y="1963439"/>
          <a:ext cx="2363381" cy="141802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808" tIns="121561" rIns="115808" bIns="12156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Model Selection</a:t>
          </a:r>
        </a:p>
      </dsp:txBody>
      <dsp:txXfrm>
        <a:off x="4268990" y="1963439"/>
        <a:ext cx="2363381" cy="1418028"/>
      </dsp:txXfrm>
    </dsp:sp>
    <dsp:sp modelId="{A58C6BE9-4551-4DE2-86A5-C26E7EA87275}">
      <dsp:nvSpPr>
        <dsp:cNvPr id="0" name=""/>
        <dsp:cNvSpPr/>
      </dsp:nvSpPr>
      <dsp:spPr>
        <a:xfrm>
          <a:off x="7175949" y="1963439"/>
          <a:ext cx="2363381" cy="141802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808" tIns="121561" rIns="115808" bIns="12156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Results and Recommendations</a:t>
          </a:r>
        </a:p>
      </dsp:txBody>
      <dsp:txXfrm>
        <a:off x="7175949" y="1963439"/>
        <a:ext cx="2363381" cy="14180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DAC38-10A4-48B4-855F-2E705D55CA8B}">
      <dsp:nvSpPr>
        <dsp:cNvPr id="0" name=""/>
        <dsp:cNvSpPr/>
      </dsp:nvSpPr>
      <dsp:spPr>
        <a:xfrm>
          <a:off x="0" y="137339"/>
          <a:ext cx="6496050" cy="55165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Root Mean Square Error (RMSE) </a:t>
          </a:r>
          <a:endParaRPr lang="en-US" sz="2300" kern="1200"/>
        </a:p>
      </dsp:txBody>
      <dsp:txXfrm>
        <a:off x="26930" y="164269"/>
        <a:ext cx="6442190" cy="497795"/>
      </dsp:txXfrm>
    </dsp:sp>
    <dsp:sp modelId="{D46A1B36-EBAA-4AD9-9DD5-0881A08BA292}">
      <dsp:nvSpPr>
        <dsp:cNvPr id="0" name=""/>
        <dsp:cNvSpPr/>
      </dsp:nvSpPr>
      <dsp:spPr>
        <a:xfrm>
          <a:off x="0" y="688994"/>
          <a:ext cx="6496050" cy="630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5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/>
            <a:t>Advantages: same units as target variable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/>
            <a:t>Disadvantages: sensitive to outliers		</a:t>
          </a:r>
          <a:endParaRPr lang="en-US" sz="1800" kern="1200"/>
        </a:p>
      </dsp:txBody>
      <dsp:txXfrm>
        <a:off x="0" y="688994"/>
        <a:ext cx="6496050" cy="630832"/>
      </dsp:txXfrm>
    </dsp:sp>
    <dsp:sp modelId="{7E5FC3B5-6EAB-4EA3-805E-2879B3C41554}">
      <dsp:nvSpPr>
        <dsp:cNvPr id="0" name=""/>
        <dsp:cNvSpPr/>
      </dsp:nvSpPr>
      <dsp:spPr>
        <a:xfrm>
          <a:off x="0" y="1319827"/>
          <a:ext cx="6496050" cy="551655"/>
        </a:xfrm>
        <a:prstGeom prst="roundRect">
          <a:avLst/>
        </a:prstGeom>
        <a:gradFill rotWithShape="0">
          <a:gsLst>
            <a:gs pos="0">
              <a:schemeClr val="accent2">
                <a:hueOff val="-665368"/>
                <a:satOff val="4108"/>
                <a:lumOff val="-588"/>
                <a:alphaOff val="0"/>
                <a:tint val="98000"/>
                <a:lumMod val="114000"/>
              </a:schemeClr>
            </a:gs>
            <a:gs pos="100000">
              <a:schemeClr val="accent2">
                <a:hueOff val="-665368"/>
                <a:satOff val="4108"/>
                <a:lumOff val="-58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Mean Absolute Error (MAE) </a:t>
          </a:r>
          <a:endParaRPr lang="en-US" sz="2300" kern="1200"/>
        </a:p>
      </dsp:txBody>
      <dsp:txXfrm>
        <a:off x="26930" y="1346757"/>
        <a:ext cx="6442190" cy="497795"/>
      </dsp:txXfrm>
    </dsp:sp>
    <dsp:sp modelId="{44C3E499-A2CE-47E1-82D7-2535AF14BFB4}">
      <dsp:nvSpPr>
        <dsp:cNvPr id="0" name=""/>
        <dsp:cNvSpPr/>
      </dsp:nvSpPr>
      <dsp:spPr>
        <a:xfrm>
          <a:off x="0" y="1871482"/>
          <a:ext cx="6496050" cy="630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5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/>
            <a:t>Advantages: absolute difference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/>
            <a:t>Disadvantages: sensitive to outliers		</a:t>
          </a:r>
          <a:endParaRPr lang="en-US" sz="1800" kern="1200"/>
        </a:p>
      </dsp:txBody>
      <dsp:txXfrm>
        <a:off x="0" y="1871482"/>
        <a:ext cx="6496050" cy="630832"/>
      </dsp:txXfrm>
    </dsp:sp>
    <dsp:sp modelId="{BBA32378-4125-459F-9FE8-797A6310873F}">
      <dsp:nvSpPr>
        <dsp:cNvPr id="0" name=""/>
        <dsp:cNvSpPr/>
      </dsp:nvSpPr>
      <dsp:spPr>
        <a:xfrm>
          <a:off x="0" y="2502314"/>
          <a:ext cx="6496050" cy="551655"/>
        </a:xfrm>
        <a:prstGeom prst="roundRect">
          <a:avLst/>
        </a:prstGeom>
        <a:gradFill rotWithShape="0">
          <a:gsLst>
            <a:gs pos="0">
              <a:schemeClr val="accent2">
                <a:hueOff val="-1330735"/>
                <a:satOff val="8216"/>
                <a:lumOff val="-1176"/>
                <a:alphaOff val="0"/>
                <a:tint val="98000"/>
                <a:lumMod val="114000"/>
              </a:schemeClr>
            </a:gs>
            <a:gs pos="100000">
              <a:schemeClr val="accent2">
                <a:hueOff val="-1330735"/>
                <a:satOff val="8216"/>
                <a:lumOff val="-117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R squared (coefficient of determination)</a:t>
          </a:r>
          <a:endParaRPr lang="en-US" sz="2300" kern="1200"/>
        </a:p>
      </dsp:txBody>
      <dsp:txXfrm>
        <a:off x="26930" y="2529244"/>
        <a:ext cx="6442190" cy="497795"/>
      </dsp:txXfrm>
    </dsp:sp>
    <dsp:sp modelId="{FF907601-BBBC-4911-A3FD-FD5C5B90983E}">
      <dsp:nvSpPr>
        <dsp:cNvPr id="0" name=""/>
        <dsp:cNvSpPr/>
      </dsp:nvSpPr>
      <dsp:spPr>
        <a:xfrm>
          <a:off x="0" y="3053970"/>
          <a:ext cx="6496050" cy="138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5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/>
            <a:t>Advantages: easy to understand, between 0 and 1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/>
            <a:t>Disadvantages: R-squared can be increased by adding independent variables to the model which is misleading since some added variable might be useless with minimal significance</a:t>
          </a:r>
          <a:endParaRPr lang="en-US" sz="1800" kern="1200"/>
        </a:p>
      </dsp:txBody>
      <dsp:txXfrm>
        <a:off x="0" y="3053970"/>
        <a:ext cx="6496050" cy="13806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F6F7F-4C08-4F2C-8DE8-5B168E0A3331}">
      <dsp:nvSpPr>
        <dsp:cNvPr id="0" name=""/>
        <dsp:cNvSpPr/>
      </dsp:nvSpPr>
      <dsp:spPr>
        <a:xfrm>
          <a:off x="195832" y="502237"/>
          <a:ext cx="910537" cy="9105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D2CF3A-3544-4DE4-8C74-6E1D2B26B8EA}">
      <dsp:nvSpPr>
        <dsp:cNvPr id="0" name=""/>
        <dsp:cNvSpPr/>
      </dsp:nvSpPr>
      <dsp:spPr>
        <a:xfrm>
          <a:off x="387045" y="693449"/>
          <a:ext cx="528112" cy="5281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72676-0FC1-433C-834A-220F72B7A64D}">
      <dsp:nvSpPr>
        <dsp:cNvPr id="0" name=""/>
        <dsp:cNvSpPr/>
      </dsp:nvSpPr>
      <dsp:spPr>
        <a:xfrm>
          <a:off x="1301485" y="502237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KNN (K = 5) best model</a:t>
          </a:r>
          <a:endParaRPr lang="en-US" sz="1400" kern="1200"/>
        </a:p>
      </dsp:txBody>
      <dsp:txXfrm>
        <a:off x="1301485" y="502237"/>
        <a:ext cx="2146268" cy="910537"/>
      </dsp:txXfrm>
    </dsp:sp>
    <dsp:sp modelId="{A0320BF4-785A-4530-A472-838FAB1DE0BE}">
      <dsp:nvSpPr>
        <dsp:cNvPr id="0" name=""/>
        <dsp:cNvSpPr/>
      </dsp:nvSpPr>
      <dsp:spPr>
        <a:xfrm>
          <a:off x="3821724" y="502237"/>
          <a:ext cx="910537" cy="9105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5AE20-4CE6-4E99-B1A3-867DD05C88B3}">
      <dsp:nvSpPr>
        <dsp:cNvPr id="0" name=""/>
        <dsp:cNvSpPr/>
      </dsp:nvSpPr>
      <dsp:spPr>
        <a:xfrm>
          <a:off x="4012937" y="693449"/>
          <a:ext cx="528112" cy="5281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DE96A-408B-4E47-8083-4D8F38AE6AF8}">
      <dsp:nvSpPr>
        <dsp:cNvPr id="0" name=""/>
        <dsp:cNvSpPr/>
      </dsp:nvSpPr>
      <dsp:spPr>
        <a:xfrm>
          <a:off x="4927377" y="502237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Predict the number of forest fires: 291</a:t>
          </a:r>
          <a:endParaRPr lang="en-US" sz="1400" kern="1200"/>
        </a:p>
      </dsp:txBody>
      <dsp:txXfrm>
        <a:off x="4927377" y="502237"/>
        <a:ext cx="2146268" cy="910537"/>
      </dsp:txXfrm>
    </dsp:sp>
    <dsp:sp modelId="{5FFC9CCE-9479-4EFE-B69E-AE5ABE398E58}">
      <dsp:nvSpPr>
        <dsp:cNvPr id="0" name=""/>
        <dsp:cNvSpPr/>
      </dsp:nvSpPr>
      <dsp:spPr>
        <a:xfrm>
          <a:off x="7447616" y="502237"/>
          <a:ext cx="910537" cy="9105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65D8F-DE6D-41D2-B07F-75B432D10DCE}">
      <dsp:nvSpPr>
        <dsp:cNvPr id="0" name=""/>
        <dsp:cNvSpPr/>
      </dsp:nvSpPr>
      <dsp:spPr>
        <a:xfrm>
          <a:off x="7638829" y="693449"/>
          <a:ext cx="528112" cy="5281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29AD5-CA44-41BA-A9BB-023CB333798A}">
      <dsp:nvSpPr>
        <dsp:cNvPr id="0" name=""/>
        <dsp:cNvSpPr/>
      </dsp:nvSpPr>
      <dsp:spPr>
        <a:xfrm>
          <a:off x="8553269" y="502237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Are forest fires increasing or decreasing: trend is decreasing </a:t>
          </a:r>
          <a:endParaRPr lang="en-US" sz="1400" kern="1200"/>
        </a:p>
      </dsp:txBody>
      <dsp:txXfrm>
        <a:off x="8553269" y="502237"/>
        <a:ext cx="2146268" cy="910537"/>
      </dsp:txXfrm>
    </dsp:sp>
    <dsp:sp modelId="{8260BACC-C903-466B-9882-97A92BCCBA02}">
      <dsp:nvSpPr>
        <dsp:cNvPr id="0" name=""/>
        <dsp:cNvSpPr/>
      </dsp:nvSpPr>
      <dsp:spPr>
        <a:xfrm>
          <a:off x="195832" y="1991502"/>
          <a:ext cx="910537" cy="9105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B1C88-E9D8-4864-B538-EA0DDBB2BB10}">
      <dsp:nvSpPr>
        <dsp:cNvPr id="0" name=""/>
        <dsp:cNvSpPr/>
      </dsp:nvSpPr>
      <dsp:spPr>
        <a:xfrm>
          <a:off x="387045" y="2182715"/>
          <a:ext cx="528112" cy="5281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5EC01-572D-41BC-9E2E-5B7554491B94}">
      <dsp:nvSpPr>
        <dsp:cNvPr id="0" name=""/>
        <dsp:cNvSpPr/>
      </dsp:nvSpPr>
      <dsp:spPr>
        <a:xfrm>
          <a:off x="1301485" y="1991502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What is the cause of most forest fires: lightning </a:t>
          </a:r>
          <a:endParaRPr lang="en-US" sz="1400" kern="1200"/>
        </a:p>
      </dsp:txBody>
      <dsp:txXfrm>
        <a:off x="1301485" y="1991502"/>
        <a:ext cx="2146268" cy="910537"/>
      </dsp:txXfrm>
    </dsp:sp>
    <dsp:sp modelId="{F60213AD-2220-4A88-A3CB-6299A1385837}">
      <dsp:nvSpPr>
        <dsp:cNvPr id="0" name=""/>
        <dsp:cNvSpPr/>
      </dsp:nvSpPr>
      <dsp:spPr>
        <a:xfrm>
          <a:off x="3821724" y="1991502"/>
          <a:ext cx="910537" cy="9105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AE3D2B-6348-4BB8-80DB-4A002B1F0F2A}">
      <dsp:nvSpPr>
        <dsp:cNvPr id="0" name=""/>
        <dsp:cNvSpPr/>
      </dsp:nvSpPr>
      <dsp:spPr>
        <a:xfrm>
          <a:off x="4012937" y="2182715"/>
          <a:ext cx="528112" cy="5281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38957-9B4D-479D-905F-65E4B74622D1}">
      <dsp:nvSpPr>
        <dsp:cNvPr id="0" name=""/>
        <dsp:cNvSpPr/>
      </dsp:nvSpPr>
      <dsp:spPr>
        <a:xfrm>
          <a:off x="4927377" y="1991502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What locations have more forest fires: Western Canada </a:t>
          </a:r>
          <a:endParaRPr lang="en-US" sz="1400" kern="1200"/>
        </a:p>
      </dsp:txBody>
      <dsp:txXfrm>
        <a:off x="4927377" y="1991502"/>
        <a:ext cx="2146268" cy="910537"/>
      </dsp:txXfrm>
    </dsp:sp>
    <dsp:sp modelId="{2F9F00CE-B32E-4774-96D1-9AAF45CC1E4B}">
      <dsp:nvSpPr>
        <dsp:cNvPr id="0" name=""/>
        <dsp:cNvSpPr/>
      </dsp:nvSpPr>
      <dsp:spPr>
        <a:xfrm>
          <a:off x="7447616" y="1991502"/>
          <a:ext cx="910537" cy="9105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534B20-7353-446F-877B-036E8BC32438}">
      <dsp:nvSpPr>
        <dsp:cNvPr id="0" name=""/>
        <dsp:cNvSpPr/>
      </dsp:nvSpPr>
      <dsp:spPr>
        <a:xfrm>
          <a:off x="7638829" y="2182715"/>
          <a:ext cx="528112" cy="52811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42FE3-F487-46CB-BE32-08DFDB90C3AF}">
      <dsp:nvSpPr>
        <dsp:cNvPr id="0" name=""/>
        <dsp:cNvSpPr/>
      </dsp:nvSpPr>
      <dsp:spPr>
        <a:xfrm>
          <a:off x="8553269" y="1991502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What year(s) have more forest fires: 1990, 1991, 1997</a:t>
          </a:r>
          <a:endParaRPr lang="en-US" sz="1400" kern="1200"/>
        </a:p>
      </dsp:txBody>
      <dsp:txXfrm>
        <a:off x="8553269" y="1991502"/>
        <a:ext cx="2146268" cy="9105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B3C98-9707-415B-A335-B0967BD9D55E}">
      <dsp:nvSpPr>
        <dsp:cNvPr id="0" name=""/>
        <dsp:cNvSpPr/>
      </dsp:nvSpPr>
      <dsp:spPr>
        <a:xfrm>
          <a:off x="668684" y="6221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65CF9D-7D13-4616-9528-EF67391CC99F}">
      <dsp:nvSpPr>
        <dsp:cNvPr id="0" name=""/>
        <dsp:cNvSpPr/>
      </dsp:nvSpPr>
      <dsp:spPr>
        <a:xfrm>
          <a:off x="902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0C095-BF9B-415D-96D9-82677327AEBF}">
      <dsp:nvSpPr>
        <dsp:cNvPr id="0" name=""/>
        <dsp:cNvSpPr/>
      </dsp:nvSpPr>
      <dsp:spPr>
        <a:xfrm>
          <a:off x="317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7 models only</a:t>
          </a:r>
        </a:p>
      </dsp:txBody>
      <dsp:txXfrm>
        <a:off x="317684" y="2062138"/>
        <a:ext cx="1800000" cy="720000"/>
      </dsp:txXfrm>
    </dsp:sp>
    <dsp:sp modelId="{8ED7C1D2-DD78-462C-B8CD-833D0B586C0D}">
      <dsp:nvSpPr>
        <dsp:cNvPr id="0" name=""/>
        <dsp:cNvSpPr/>
      </dsp:nvSpPr>
      <dsp:spPr>
        <a:xfrm>
          <a:off x="2783684" y="6221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122A6-8F06-4A48-9192-8BDAF4B1FF57}">
      <dsp:nvSpPr>
        <dsp:cNvPr id="0" name=""/>
        <dsp:cNvSpPr/>
      </dsp:nvSpPr>
      <dsp:spPr>
        <a:xfrm>
          <a:off x="3017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5ECA4-8710-48DE-B723-9540F6FBDB9E}">
      <dsp:nvSpPr>
        <dsp:cNvPr id="0" name=""/>
        <dsp:cNvSpPr/>
      </dsp:nvSpPr>
      <dsp:spPr>
        <a:xfrm>
          <a:off x="2432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Regression analysis only</a:t>
          </a:r>
        </a:p>
      </dsp:txBody>
      <dsp:txXfrm>
        <a:off x="2432684" y="2062138"/>
        <a:ext cx="1800000" cy="720000"/>
      </dsp:txXfrm>
    </dsp:sp>
    <dsp:sp modelId="{6C8FB735-AEC0-4C78-9007-72E24DB616BF}">
      <dsp:nvSpPr>
        <dsp:cNvPr id="0" name=""/>
        <dsp:cNvSpPr/>
      </dsp:nvSpPr>
      <dsp:spPr>
        <a:xfrm>
          <a:off x="4898684" y="6221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0EDC3-1F8F-45F3-8E41-0E4F16203B01}">
      <dsp:nvSpPr>
        <dsp:cNvPr id="0" name=""/>
        <dsp:cNvSpPr/>
      </dsp:nvSpPr>
      <dsp:spPr>
        <a:xfrm>
          <a:off x="5132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2C5F5-8DCA-4EE6-A8DF-A39A5AE5980D}">
      <dsp:nvSpPr>
        <dsp:cNvPr id="0" name=""/>
        <dsp:cNvSpPr/>
      </dsp:nvSpPr>
      <dsp:spPr>
        <a:xfrm>
          <a:off x="4547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Many different performance measures available</a:t>
          </a:r>
        </a:p>
      </dsp:txBody>
      <dsp:txXfrm>
        <a:off x="4547684" y="2062138"/>
        <a:ext cx="1800000" cy="720000"/>
      </dsp:txXfrm>
    </dsp:sp>
    <dsp:sp modelId="{311BA288-7440-4584-BF33-43BB3616C01D}">
      <dsp:nvSpPr>
        <dsp:cNvPr id="0" name=""/>
        <dsp:cNvSpPr/>
      </dsp:nvSpPr>
      <dsp:spPr>
        <a:xfrm>
          <a:off x="7013685" y="6221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BB4C6D-8A7E-4573-9175-92F645AE71BE}">
      <dsp:nvSpPr>
        <dsp:cNvPr id="0" name=""/>
        <dsp:cNvSpPr/>
      </dsp:nvSpPr>
      <dsp:spPr>
        <a:xfrm>
          <a:off x="7247685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B3265-79A3-4994-B778-98A77D602176}">
      <dsp:nvSpPr>
        <dsp:cNvPr id="0" name=""/>
        <dsp:cNvSpPr/>
      </dsp:nvSpPr>
      <dsp:spPr>
        <a:xfrm>
          <a:off x="6662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Other predictors can be imported to improve results</a:t>
          </a:r>
        </a:p>
      </dsp:txBody>
      <dsp:txXfrm>
        <a:off x="6662684" y="2062138"/>
        <a:ext cx="1800000" cy="720000"/>
      </dsp:txXfrm>
    </dsp:sp>
    <dsp:sp modelId="{86F81123-9022-440E-94AA-240465D72B8A}">
      <dsp:nvSpPr>
        <dsp:cNvPr id="0" name=""/>
        <dsp:cNvSpPr/>
      </dsp:nvSpPr>
      <dsp:spPr>
        <a:xfrm>
          <a:off x="9128685" y="6221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5BC457-F4DA-4876-B53D-64E110F6E986}">
      <dsp:nvSpPr>
        <dsp:cNvPr id="0" name=""/>
        <dsp:cNvSpPr/>
      </dsp:nvSpPr>
      <dsp:spPr>
        <a:xfrm>
          <a:off x="9362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17E22-698D-46A0-9CCC-84DA992901C1}">
      <dsp:nvSpPr>
        <dsp:cNvPr id="0" name=""/>
        <dsp:cNvSpPr/>
      </dsp:nvSpPr>
      <dsp:spPr>
        <a:xfrm>
          <a:off x="8777685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Larger datasets require more powerful computers</a:t>
          </a:r>
        </a:p>
      </dsp:txBody>
      <dsp:txXfrm>
        <a:off x="8777685" y="206213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94B73-D896-4F1B-AAA7-AB48AC49EF08}" type="datetimeFigureOut">
              <a:rPr lang="en-CA" smtClean="0"/>
              <a:t>2020-04-09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A3CD4-D2C4-4CD9-99A8-243779D77C8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5748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1FF4-446C-47A3-B933-51554E490BAB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9AA1-1452-4969-AAE3-2FB30273C390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56AD-9145-441A-9272-C8BFC002DEF1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D70F-CD1B-49E7-87C7-45CB4DB28BAA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9CCC-46BC-4F45-BF48-EC23F80A5C98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8F53-6BEF-4187-8F08-28431FE0FB00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7C5A-B0B7-4C45-8FE4-7BB69AD9CC1B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A670-D23A-480E-A991-B0BA30FD0EBE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BAA13-1B77-4C25-BF89-5B3DFF7B21F6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B9D1-509E-495B-A621-D8B0A7B48A6F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5107-456D-477B-959B-C98B43C71909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84C9-2D49-4B09-83F8-AC1BEEC4143F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0F28-5DB1-40CA-902D-2459FB69138C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E798-0E67-4AC6-9DD0-474E60B5C5AC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9FC1-82DE-42D9-8101-53B40C893486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869A-E7BA-406A-BC43-9FE29A1BFE1D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E3BA-DED4-460E-90CD-0CEEAEEC4707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11F723-4970-47FB-885E-04BA1C3297A1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74BB-84DA-4610-A8EB-9E6816E40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117" y="1447800"/>
            <a:ext cx="11082067" cy="3329581"/>
          </a:xfrm>
        </p:spPr>
        <p:txBody>
          <a:bodyPr/>
          <a:lstStyle/>
          <a:p>
            <a:r>
              <a:rPr lang="en-US" b="1" dirty="0"/>
              <a:t>Analysis and </a:t>
            </a:r>
            <a:br>
              <a:rPr lang="en-US" b="1" dirty="0"/>
            </a:br>
            <a:r>
              <a:rPr lang="en-US" b="1" dirty="0"/>
              <a:t>Prediction of Forest Fires</a:t>
            </a:r>
            <a:br>
              <a:rPr lang="en-CA" dirty="0"/>
            </a:br>
            <a:endParaRPr lang="en-CA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B2049-AA70-4DBC-B419-7D436932E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4647" y="5191448"/>
            <a:ext cx="8825658" cy="1094333"/>
          </a:xfrm>
        </p:spPr>
        <p:txBody>
          <a:bodyPr>
            <a:normAutofit fontScale="92500"/>
          </a:bodyPr>
          <a:lstStyle/>
          <a:p>
            <a:pPr algn="r"/>
            <a:r>
              <a:rPr lang="it-IT" sz="2400" b="1" dirty="0"/>
              <a:t>CKME 136 Data Analytics: Capstone Course</a:t>
            </a:r>
          </a:p>
          <a:p>
            <a:r>
              <a:rPr lang="en-US" b="1" dirty="0"/>
              <a:t>										</a:t>
            </a:r>
            <a:r>
              <a:rPr lang="en-US" sz="2400" b="1" dirty="0"/>
              <a:t>Edward Donner 500862709</a:t>
            </a:r>
            <a:endParaRPr lang="en-CA" sz="2400" b="1" dirty="0"/>
          </a:p>
          <a:p>
            <a:pPr algn="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9603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70B343FF-2E23-43A4-A06E-58C732FF5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C189B-FB16-4223-87E8-6C9F9B62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600" b="1"/>
              <a:t>Dataset continued – </a:t>
            </a:r>
            <a:r>
              <a:rPr lang="en-US" sz="3600" b="1"/>
              <a:t>Feature Selection</a:t>
            </a:r>
            <a:endParaRPr lang="en-CA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0AB-CA7D-4D68-BE2A-08EE595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b="1" smtClean="0"/>
              <a:pPr>
                <a:spcAft>
                  <a:spcPts val="600"/>
                </a:spcAft>
              </a:pPr>
              <a:t>10</a:t>
            </a:fld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471E06-C9EC-4B3D-9080-2D75FF3AF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6AF66A71-3CC4-4EE2-A759-0F0ACE6C4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0A66EF4-5C5B-4A74-A40C-769A4755DB7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72062" y="2205355"/>
            <a:ext cx="4399881" cy="323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31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C189B-FB16-4223-87E8-6C9F9B62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5567" y="1579904"/>
            <a:ext cx="3388733" cy="26248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/>
              <a:t>Exploratory Data Analysis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0AB-CA7D-4D68-BE2A-08EE595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11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798AC4-05D1-4C33-9C52-558FF861026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8414" y="161140"/>
            <a:ext cx="6254018" cy="41883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2B09570-5E5A-4C1C-99F0-EC221CE54152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861975" y="3950765"/>
            <a:ext cx="4177704" cy="284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5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0AB-CA7D-4D68-BE2A-08EE595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12</a:t>
            </a:fld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94BC9CB-F820-4315-A9F0-4116EA0CAAF6}"/>
              </a:ext>
            </a:extLst>
          </p:cNvPr>
          <p:cNvSpPr txBox="1">
            <a:spLocks/>
          </p:cNvSpPr>
          <p:nvPr/>
        </p:nvSpPr>
        <p:spPr>
          <a:xfrm>
            <a:off x="8155567" y="1579904"/>
            <a:ext cx="3388733" cy="26248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/>
              <a:t>Exploratory Data Analysis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FC02E1-D2D5-43EF-AA7D-6D68C8089B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927" y="1011908"/>
            <a:ext cx="7142947" cy="445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69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0AB-CA7D-4D68-BE2A-08EE595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13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F7A6EF-D8F5-4162-B1F5-92713B71E3D9}"/>
              </a:ext>
            </a:extLst>
          </p:cNvPr>
          <p:cNvSpPr txBox="1">
            <a:spLocks/>
          </p:cNvSpPr>
          <p:nvPr/>
        </p:nvSpPr>
        <p:spPr>
          <a:xfrm>
            <a:off x="8155567" y="1579904"/>
            <a:ext cx="3388733" cy="26248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/>
              <a:t>Exploratory Data Analysis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0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E5B31E1-1013-4F4B-A7F7-1E02CC1C34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591" y="1025772"/>
            <a:ext cx="7142947" cy="443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56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0AB-CA7D-4D68-BE2A-08EE595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14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918855-F971-4AFF-BD55-B511835887FA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01896" y="570703"/>
            <a:ext cx="7094657" cy="5125102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F670CBA4-CA78-4A11-BAF0-F9438FF16F23}"/>
              </a:ext>
            </a:extLst>
          </p:cNvPr>
          <p:cNvSpPr txBox="1">
            <a:spLocks/>
          </p:cNvSpPr>
          <p:nvPr/>
        </p:nvSpPr>
        <p:spPr>
          <a:xfrm>
            <a:off x="8155567" y="1579904"/>
            <a:ext cx="3388733" cy="26248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/>
              <a:t>Exploratory Data Analysis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17582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0AB-CA7D-4D68-BE2A-08EE595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15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3E5063-3CC7-4E42-9A64-B40FF218CE37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80833" y="679571"/>
            <a:ext cx="6783565" cy="466024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C90E2D7-14E5-4110-A493-D9BA7BD62E53}"/>
              </a:ext>
            </a:extLst>
          </p:cNvPr>
          <p:cNvSpPr txBox="1">
            <a:spLocks/>
          </p:cNvSpPr>
          <p:nvPr/>
        </p:nvSpPr>
        <p:spPr>
          <a:xfrm>
            <a:off x="8155567" y="1579904"/>
            <a:ext cx="3388733" cy="26248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/>
              <a:t>Exploratory Data Analysis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26956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0AB-CA7D-4D68-BE2A-08EE595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D4C7F-4B47-4887-9FE7-C16C5883F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080" y="679572"/>
            <a:ext cx="7276474" cy="5594592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952E2E30-6D28-458C-86C1-4BA802630D3B}"/>
              </a:ext>
            </a:extLst>
          </p:cNvPr>
          <p:cNvSpPr txBox="1">
            <a:spLocks/>
          </p:cNvSpPr>
          <p:nvPr/>
        </p:nvSpPr>
        <p:spPr>
          <a:xfrm>
            <a:off x="8155567" y="1579904"/>
            <a:ext cx="3388733" cy="26248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/>
              <a:t>Model Selection</a:t>
            </a:r>
            <a:br>
              <a:rPr lang="en-CA" sz="4000" b="1" dirty="0"/>
            </a:br>
            <a:br>
              <a:rPr lang="en-US" sz="4000" dirty="0">
                <a:solidFill>
                  <a:schemeClr val="bg1"/>
                </a:solidFill>
              </a:rPr>
            </a:b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3369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C189B-FB16-4223-87E8-6C9F9B62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955" y="1325881"/>
            <a:ext cx="3734346" cy="16840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/>
              <a:t>Train and Test Data</a:t>
            </a:r>
            <a:br>
              <a:rPr lang="en-CA" b="1" dirty="0"/>
            </a:br>
            <a:endParaRPr lang="en-US" sz="4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0AB-CA7D-4D68-BE2A-08EE595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D6503-CE65-431A-A769-34DDF94E34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393" y="1455325"/>
            <a:ext cx="6374138" cy="1325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10F8F7-F503-4E4A-BBFF-081C7F5BCD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393" y="3594079"/>
            <a:ext cx="6374138" cy="1315761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8A740037-6D4C-4BD0-9B23-70F57C62DD38}"/>
              </a:ext>
            </a:extLst>
          </p:cNvPr>
          <p:cNvSpPr txBox="1">
            <a:spLocks/>
          </p:cNvSpPr>
          <p:nvPr/>
        </p:nvSpPr>
        <p:spPr>
          <a:xfrm>
            <a:off x="7809954" y="3451860"/>
            <a:ext cx="4199166" cy="14859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/>
              <a:t>Cross-validation set up</a:t>
            </a:r>
            <a:br>
              <a:rPr lang="en-CA" b="1" dirty="0"/>
            </a:b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04044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C189B-FB16-4223-87E8-6C9F9B62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rgbClr val="EBEBEB"/>
                </a:solidFill>
              </a:rPr>
              <a:t>Performance Measures for Models</a:t>
            </a:r>
            <a:endParaRPr lang="en-CA" sz="3600" b="1">
              <a:solidFill>
                <a:srgbClr val="EBEBEB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0AB-CA7D-4D68-BE2A-08EE595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b="1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b="1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286D138-C725-433C-A0BA-F8ECDA7C7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606305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3530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70B343FF-2E23-43A4-A06E-58C732FF5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C189B-FB16-4223-87E8-6C9F9B62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sz="4000" b="1" dirty="0"/>
              <a:t>Best Performing Model: KNN</a:t>
            </a:r>
            <a:endParaRPr lang="en-CA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0AB-CA7D-4D68-BE2A-08EE595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b="1" smtClean="0"/>
              <a:pPr>
                <a:spcAft>
                  <a:spcPts val="600"/>
                </a:spcAft>
              </a:pPr>
              <a:t>19</a:t>
            </a:fld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471E06-C9EC-4B3D-9080-2D75FF3AF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6AF66A71-3CC4-4EE2-A759-0F0ACE6C4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97D728-E71B-464A-B592-0BCCD184D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94" y="2701552"/>
            <a:ext cx="11270308" cy="27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13C9C0A-47AD-49A5-838A-A43281BDC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79507746-2C84-4EB6-B021-47E528910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C189B-FB16-4223-87E8-6C9F9B62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CA" b="1">
                <a:solidFill>
                  <a:srgbClr val="EBEBEB"/>
                </a:solidFill>
              </a:rPr>
              <a:t>Agenda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0D28F5-B926-4D9B-9413-91E73A4C6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0AB-CA7D-4D68-BE2A-08EE595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b="1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B3D24C5-CE61-47C8-A0D0-C767528D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29AAF3B-8CFC-4454-A224-0DD0E0B391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52981"/>
              </p:ext>
            </p:extLst>
          </p:nvPr>
        </p:nvGraphicFramePr>
        <p:xfrm>
          <a:off x="246631" y="2824456"/>
          <a:ext cx="11698735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1785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70B343FF-2E23-43A4-A06E-58C732FF5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C189B-FB16-4223-87E8-6C9F9B62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sz="4000" b="1" dirty="0"/>
              <a:t>Best Performing Model: KNN</a:t>
            </a:r>
            <a:endParaRPr lang="en-CA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0AB-CA7D-4D68-BE2A-08EE595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b="1" smtClean="0"/>
              <a:pPr>
                <a:spcAft>
                  <a:spcPts val="600"/>
                </a:spcAft>
              </a:pPr>
              <a:t>20</a:t>
            </a:fld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471E06-C9EC-4B3D-9080-2D75FF3AF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6AF66A71-3CC4-4EE2-A759-0F0ACE6C4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08C32A-9C11-417C-853A-215C4C66F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06" y="2354235"/>
            <a:ext cx="8416394" cy="418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24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2168E1-C2BD-4E6B-AA64-A020775A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284E63B-655D-4786-BE63-6BFFF5106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Freeform 15">
            <a:extLst>
              <a:ext uri="{FF2B5EF4-FFF2-40B4-BE49-F238E27FC236}">
                <a16:creationId xmlns:a16="http://schemas.microsoft.com/office/drawing/2014/main" id="{5CC17AAC-BEDA-43F6-96F9-6D5C1DCC3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686731-355A-46F9-8A84-92A5085E3E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5703" y="1335826"/>
            <a:ext cx="4152109" cy="2592101"/>
          </a:xfrm>
          <a:prstGeom prst="rect">
            <a:avLst/>
          </a:prstGeom>
          <a:effectLst/>
        </p:spPr>
      </p:pic>
      <p:sp useBgFill="1">
        <p:nvSpPr>
          <p:cNvPr id="50" name="Freeform 5">
            <a:extLst>
              <a:ext uri="{FF2B5EF4-FFF2-40B4-BE49-F238E27FC236}">
                <a16:creationId xmlns:a16="http://schemas.microsoft.com/office/drawing/2014/main" id="{27C31358-DB76-4D08-880F-623FB14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C189B-FB16-4223-87E8-6C9F9B62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Forecasting with time series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1FE5921-A0FF-4890-A8AE-61B06F9B4BF4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643855" y="695953"/>
            <a:ext cx="5490972" cy="3231974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0AB-CA7D-4D68-BE2A-08EE595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94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6547C-99B9-465A-8598-C33B1B3A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sz="3900" b="1">
                <a:solidFill>
                  <a:srgbClr val="EBEBEB"/>
                </a:solidFill>
              </a:rPr>
              <a:t>Conclusion and Recommendations</a:t>
            </a:r>
            <a:endParaRPr lang="en-CA" sz="3900">
              <a:solidFill>
                <a:srgbClr val="EBEBEB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29041-CD0A-468C-8BBA-261E18F5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59075F2-A457-48C1-AC02-C788F01A9E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456212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9385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C189B-FB16-4223-87E8-6C9F9B62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CA" b="1">
                <a:solidFill>
                  <a:srgbClr val="EBEBEB"/>
                </a:solidFill>
              </a:rPr>
              <a:t>Limitations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0AB-CA7D-4D68-BE2A-08EE595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b="1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29111FF-7C3F-4BEE-8CDB-A7C85695E6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426011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0890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C189B-FB16-4223-87E8-6C9F9B62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Thank you!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224BF7-0B43-4E4B-A9AC-6072DAEE88CB}"/>
              </a:ext>
            </a:extLst>
          </p:cNvPr>
          <p:cNvSpPr txBox="1">
            <a:spLocks/>
          </p:cNvSpPr>
          <p:nvPr/>
        </p:nvSpPr>
        <p:spPr>
          <a:xfrm>
            <a:off x="1154955" y="477738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200" cap="all" dirty="0">
                <a:solidFill>
                  <a:schemeClr val="accent1"/>
                </a:solidFill>
              </a:rPr>
              <a:t>Questions?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0AB-CA7D-4D68-BE2A-08EE595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7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EEBB3-A223-46F5-9161-4008BE700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CA" sz="3600" b="1" dirty="0">
                <a:solidFill>
                  <a:srgbClr val="EBEBEB"/>
                </a:solidFill>
              </a:rPr>
              <a:t>Introduction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C142B-8B8D-45E5-A531-ED8B3523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0FF40CD-6A4E-4EA5-AC4B-A1804C137B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592467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9174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7">
            <a:extLst>
              <a:ext uri="{FF2B5EF4-FFF2-40B4-BE49-F238E27FC236}">
                <a16:creationId xmlns:a16="http://schemas.microsoft.com/office/drawing/2014/main" id="{70B343FF-2E23-43A4-A06E-58C732FF5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C189B-FB16-4223-87E8-6C9F9B62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CA" b="1"/>
              <a:t>Research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0AB-CA7D-4D68-BE2A-08EE595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b="1" smtClean="0"/>
              <a:pPr>
                <a:spcAft>
                  <a:spcPts val="600"/>
                </a:spcAft>
              </a:pPr>
              <a:t>4</a:t>
            </a:fld>
            <a:endParaRPr lang="en-US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471E06-C9EC-4B3D-9080-2D75FF3AF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6AF66A71-3CC4-4EE2-A759-0F0ACE6C4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282FE-A358-4BD4-A2F2-E33528DFD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7153602" cy="365868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Primary Research question 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Prediction of number of Forest Fires </a:t>
            </a:r>
            <a:endParaRPr lang="en-CA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Secondary Research Questions 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Are the number of forest fires increasing or decreasing    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What cause is contributing to most of the forest fires   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What locations are experiencing (increasing or decreasing) forest fires      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What years are experiencing (increasing or decreasing) forest fires</a:t>
            </a:r>
            <a:endParaRPr lang="en-CA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Graphic 7" descr="Fire">
            <a:extLst>
              <a:ext uri="{FF2B5EF4-FFF2-40B4-BE49-F238E27FC236}">
                <a16:creationId xmlns:a16="http://schemas.microsoft.com/office/drawing/2014/main" id="{7CECA420-A37C-44D3-8F39-EB9751F87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872" y="2672454"/>
            <a:ext cx="3413671" cy="341367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7960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ECE819-B1FC-4929-B9CF-D59565FF4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"/>
            <a:ext cx="12191695" cy="685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3CD10B93-339D-46DB-A32D-618F3668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87058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4FB53830-1385-4683-AA48-377DAFF7E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305" y="4065581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E18C4-BBB7-4217-A2F1-A13074B3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53" y="4885339"/>
            <a:ext cx="10968294" cy="1237087"/>
          </a:xfrm>
        </p:spPr>
        <p:txBody>
          <a:bodyPr>
            <a:normAutofit/>
          </a:bodyPr>
          <a:lstStyle/>
          <a:p>
            <a:r>
              <a:rPr lang="en-CA" b="1">
                <a:solidFill>
                  <a:srgbClr val="EBEBEB"/>
                </a:solidFill>
              </a:rPr>
              <a:t>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97295-4C73-4153-A6F3-8F7586EC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7148" y="6286877"/>
            <a:ext cx="537325" cy="37235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57F1E4F-1CFF-5643-939E-02111984F565}" type="slidenum">
              <a:rPr lang="en-US" sz="14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5</a:t>
            </a:fld>
            <a:endParaRPr lang="en-US" sz="14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9EA0BB4-FFB5-4FCF-B288-B3748B5862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722"/>
              </p:ext>
            </p:extLst>
          </p:nvPr>
        </p:nvGraphicFramePr>
        <p:xfrm>
          <a:off x="646113" y="593387"/>
          <a:ext cx="10901362" cy="3383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7999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189B-FB16-4223-87E8-6C9F9B62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88" y="295729"/>
            <a:ext cx="10326439" cy="1400530"/>
          </a:xfrm>
        </p:spPr>
        <p:txBody>
          <a:bodyPr/>
          <a:lstStyle/>
          <a:p>
            <a:r>
              <a:rPr lang="en-CA" sz="6600" b="1" dirty="0"/>
              <a:t>Dataset </a:t>
            </a:r>
            <a:r>
              <a:rPr lang="en-US" sz="2800" b="1" dirty="0"/>
              <a:t>(Gathering, Cleaning &amp; Preprocessing)</a:t>
            </a:r>
            <a:endParaRPr lang="en-CA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282FE-A358-4BD4-A2F2-E33528DFD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National Forestry Database</a:t>
            </a:r>
          </a:p>
          <a:p>
            <a:endParaRPr 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0AB-CA7D-4D68-BE2A-08EE595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t>6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3FFB86-D3B8-471D-A656-09411DCA93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7948" y="2694023"/>
            <a:ext cx="9121905" cy="247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189B-FB16-4223-87E8-6C9F9B62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CA" sz="6600" b="1"/>
              <a:t>Dataset continued</a:t>
            </a:r>
            <a:endParaRPr lang="en-CA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282FE-A358-4BD4-A2F2-E33528DFD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3000"/>
              <a:t>Complete dataset: </a:t>
            </a:r>
          </a:p>
          <a:p>
            <a:pPr marL="0" indent="0">
              <a:buNone/>
            </a:pPr>
            <a:r>
              <a:rPr lang="en-US" sz="3000"/>
              <a:t>		11,519 records and 11 attributes</a:t>
            </a:r>
          </a:p>
          <a:p>
            <a:r>
              <a:rPr lang="en-US" sz="3000"/>
              <a:t>6 attributes chosen for relevance to topic</a:t>
            </a:r>
          </a:p>
          <a:p>
            <a:pPr lvl="1"/>
            <a:r>
              <a:rPr lang="fr-FR" sz="2400"/>
              <a:t>2 quantitative attributes and 4 qualitative attributes</a:t>
            </a:r>
            <a:endParaRPr lang="en-US" sz="2400"/>
          </a:p>
          <a:p>
            <a:endParaRPr 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0AB-CA7D-4D68-BE2A-08EE595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t>7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08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70B343FF-2E23-43A4-A06E-58C732FF5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C189B-FB16-4223-87E8-6C9F9B62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600" b="1" dirty="0"/>
              <a:t>Dataset continued - </a:t>
            </a:r>
            <a:r>
              <a:rPr lang="en-US" sz="3600" b="1" dirty="0"/>
              <a:t>Check for Outliers</a:t>
            </a:r>
            <a:endParaRPr lang="en-CA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0AB-CA7D-4D68-BE2A-08EE595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b="1" smtClean="0"/>
              <a:pPr>
                <a:spcAft>
                  <a:spcPts val="600"/>
                </a:spcAft>
              </a:pPr>
              <a:t>8</a:t>
            </a:fld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471E06-C9EC-4B3D-9080-2D75FF3AF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6AF66A71-3CC4-4EE2-A759-0F0ACE6C4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918855-F971-4AFF-BD55-B511835887F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08422" y="1645921"/>
            <a:ext cx="7824190" cy="465890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08303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70B343FF-2E23-43A4-A06E-58C732FF5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C189B-FB16-4223-87E8-6C9F9B62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600" b="1" dirty="0"/>
              <a:t>Dataset continued - </a:t>
            </a:r>
            <a:r>
              <a:rPr lang="en-US" sz="3600" b="1" dirty="0"/>
              <a:t>Check for Outliers</a:t>
            </a:r>
            <a:endParaRPr lang="en-CA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0AB-CA7D-4D68-BE2A-08EE595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b="1" smtClean="0"/>
              <a:pPr>
                <a:spcAft>
                  <a:spcPts val="600"/>
                </a:spcAft>
              </a:pPr>
              <a:t>9</a:t>
            </a:fld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471E06-C9EC-4B3D-9080-2D75FF3AF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6AF66A71-3CC4-4EE2-A759-0F0ACE6C4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918855-F971-4AFF-BD55-B511835887F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385268" y="2794650"/>
            <a:ext cx="4436275" cy="2766695"/>
          </a:xfrm>
          <a:prstGeom prst="rect">
            <a:avLst/>
          </a:prstGeom>
          <a:effectLst/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B974B65-78E2-4201-BB0F-73796FC00E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7191" y="1779679"/>
            <a:ext cx="3694714" cy="8973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FC7C77-29B0-4178-8E56-D99DE87CB6C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019344" y="1777464"/>
            <a:ext cx="3645852" cy="9076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D0B56B-FFA5-493D-955B-26E8B1B68E6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21073" y="2793507"/>
            <a:ext cx="2266950" cy="27666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69552D3-B023-4DC5-8DE3-4777045BE1D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669425" y="2776712"/>
            <a:ext cx="2345690" cy="277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67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430</Words>
  <Application>Microsoft Office PowerPoint</Application>
  <PresentationFormat>Widescreen</PresentationFormat>
  <Paragraphs>101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 3</vt:lpstr>
      <vt:lpstr>Ion</vt:lpstr>
      <vt:lpstr>Analysis and  Prediction of Forest Fires </vt:lpstr>
      <vt:lpstr>Agenda</vt:lpstr>
      <vt:lpstr>Introduction</vt:lpstr>
      <vt:lpstr>Research Questions</vt:lpstr>
      <vt:lpstr>Approaches</vt:lpstr>
      <vt:lpstr>Dataset (Gathering, Cleaning &amp; Preprocessing)</vt:lpstr>
      <vt:lpstr>Dataset continued</vt:lpstr>
      <vt:lpstr>Dataset continued - Check for Outliers</vt:lpstr>
      <vt:lpstr>Dataset continued - Check for Outliers</vt:lpstr>
      <vt:lpstr>Dataset continued – Feature Selection</vt:lpstr>
      <vt:lpstr>Exploratory Data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Train and Test Data </vt:lpstr>
      <vt:lpstr>Performance Measures for Models</vt:lpstr>
      <vt:lpstr>Best Performing Model: KNN</vt:lpstr>
      <vt:lpstr>Best Performing Model: KNN</vt:lpstr>
      <vt:lpstr>Forecasting with time series </vt:lpstr>
      <vt:lpstr>Conclusion and Recommendations</vt:lpstr>
      <vt:lpstr>Limitations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 Prediction of Forest Fires</dc:title>
  <dc:creator>Edward Donner</dc:creator>
  <cp:lastModifiedBy>Edward Donner</cp:lastModifiedBy>
  <cp:revision>7</cp:revision>
  <dcterms:created xsi:type="dcterms:W3CDTF">2020-04-09T13:19:49Z</dcterms:created>
  <dcterms:modified xsi:type="dcterms:W3CDTF">2020-04-09T13:52:23Z</dcterms:modified>
</cp:coreProperties>
</file>