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056E-2C14-4F7B-9A0F-A9A6AFE49039}" type="datetimeFigureOut">
              <a:rPr lang="sv-SE" smtClean="0"/>
              <a:t>2015-01-14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EE19-3BF2-47FC-88B2-D763344189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952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056E-2C14-4F7B-9A0F-A9A6AFE49039}" type="datetimeFigureOut">
              <a:rPr lang="sv-SE" smtClean="0"/>
              <a:t>2015-01-14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EE19-3BF2-47FC-88B2-D763344189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226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056E-2C14-4F7B-9A0F-A9A6AFE49039}" type="datetimeFigureOut">
              <a:rPr lang="sv-SE" smtClean="0"/>
              <a:t>2015-01-14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EE19-3BF2-47FC-88B2-D763344189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86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056E-2C14-4F7B-9A0F-A9A6AFE49039}" type="datetimeFigureOut">
              <a:rPr lang="sv-SE" smtClean="0"/>
              <a:t>2015-01-14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EE19-3BF2-47FC-88B2-D763344189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436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056E-2C14-4F7B-9A0F-A9A6AFE49039}" type="datetimeFigureOut">
              <a:rPr lang="sv-SE" smtClean="0"/>
              <a:t>2015-01-14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EE19-3BF2-47FC-88B2-D763344189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994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056E-2C14-4F7B-9A0F-A9A6AFE49039}" type="datetimeFigureOut">
              <a:rPr lang="sv-SE" smtClean="0"/>
              <a:t>2015-01-14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EE19-3BF2-47FC-88B2-D763344189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432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056E-2C14-4F7B-9A0F-A9A6AFE49039}" type="datetimeFigureOut">
              <a:rPr lang="sv-SE" smtClean="0"/>
              <a:t>2015-01-14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EE19-3BF2-47FC-88B2-D763344189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614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056E-2C14-4F7B-9A0F-A9A6AFE49039}" type="datetimeFigureOut">
              <a:rPr lang="sv-SE" smtClean="0"/>
              <a:t>2015-01-14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EE19-3BF2-47FC-88B2-D763344189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110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056E-2C14-4F7B-9A0F-A9A6AFE49039}" type="datetimeFigureOut">
              <a:rPr lang="sv-SE" smtClean="0"/>
              <a:t>2015-01-14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EE19-3BF2-47FC-88B2-D763344189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007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056E-2C14-4F7B-9A0F-A9A6AFE49039}" type="datetimeFigureOut">
              <a:rPr lang="sv-SE" smtClean="0"/>
              <a:t>2015-01-14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EE19-3BF2-47FC-88B2-D763344189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07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056E-2C14-4F7B-9A0F-A9A6AFE49039}" type="datetimeFigureOut">
              <a:rPr lang="sv-SE" smtClean="0"/>
              <a:t>2015-01-14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EE19-3BF2-47FC-88B2-D763344189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687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F056E-2C14-4F7B-9A0F-A9A6AFE49039}" type="datetimeFigureOut">
              <a:rPr lang="sv-SE" smtClean="0"/>
              <a:t>2015-01-14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EEE19-3BF2-47FC-88B2-D763344189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730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946"/>
            <a:ext cx="2973975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Android Chat Application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0" y="651018"/>
            <a:ext cx="2973975" cy="62069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179512" y="710788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MainActivity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179512" y="1484784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UserList</a:t>
            </a: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179512" y="2276872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MessageList</a:t>
            </a:r>
            <a:endParaRPr lang="sv-SE" dirty="0"/>
          </a:p>
        </p:txBody>
      </p:sp>
      <p:sp>
        <p:nvSpPr>
          <p:cNvPr id="10" name="Rectangle 9"/>
          <p:cNvSpPr/>
          <p:nvPr/>
        </p:nvSpPr>
        <p:spPr>
          <a:xfrm>
            <a:off x="179512" y="3754509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MessageForm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95936" y="142316"/>
            <a:ext cx="156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u="sng" dirty="0" smtClean="0"/>
              <a:t>Class overview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47864" y="71078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UserList – list of active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MessageList – lista av written messages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 smtClean="0"/>
              <a:t>Message – Subclass of MessageList, contains the message strings, timestamps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Messageform – The window in which you write messages.</a:t>
            </a:r>
            <a:endParaRPr lang="sv-SE" dirty="0"/>
          </a:p>
        </p:txBody>
      </p:sp>
      <p:sp>
        <p:nvSpPr>
          <p:cNvPr id="14" name="Rectangle 13"/>
          <p:cNvSpPr/>
          <p:nvPr/>
        </p:nvSpPr>
        <p:spPr>
          <a:xfrm>
            <a:off x="971600" y="3015083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Message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0345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43808" y="74953"/>
            <a:ext cx="2973975" cy="522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Android Chat Application</a:t>
            </a:r>
            <a:endParaRPr lang="sv-S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17783" y="1124744"/>
            <a:ext cx="770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498214" y="1039706"/>
            <a:ext cx="180020" cy="1890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TextBox 12"/>
          <p:cNvSpPr txBox="1"/>
          <p:nvPr/>
        </p:nvSpPr>
        <p:spPr>
          <a:xfrm>
            <a:off x="6012160" y="35369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u="sng" dirty="0" smtClean="0"/>
              <a:t>Provides interface</a:t>
            </a:r>
            <a:endParaRPr lang="sv-SE" u="sng" dirty="0"/>
          </a:p>
        </p:txBody>
      </p:sp>
      <p:sp>
        <p:nvSpPr>
          <p:cNvPr id="14" name="Rectangle 13"/>
          <p:cNvSpPr/>
          <p:nvPr/>
        </p:nvSpPr>
        <p:spPr>
          <a:xfrm>
            <a:off x="6012160" y="723026"/>
            <a:ext cx="1425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Register User</a:t>
            </a:r>
            <a:endParaRPr lang="sv-SE" dirty="0"/>
          </a:p>
        </p:txBody>
      </p:sp>
      <p:sp>
        <p:nvSpPr>
          <p:cNvPr id="15" name="TextBox 14"/>
          <p:cNvSpPr txBox="1"/>
          <p:nvPr/>
        </p:nvSpPr>
        <p:spPr>
          <a:xfrm>
            <a:off x="472131" y="362353"/>
            <a:ext cx="199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u="sng" dirty="0" smtClean="0"/>
              <a:t>Requires interface</a:t>
            </a:r>
            <a:endParaRPr lang="sv-SE" u="sng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817782" y="1669901"/>
            <a:ext cx="770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498213" y="1584863"/>
            <a:ext cx="180020" cy="1890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ectangle 17"/>
          <p:cNvSpPr/>
          <p:nvPr/>
        </p:nvSpPr>
        <p:spPr>
          <a:xfrm>
            <a:off x="6012160" y="1196752"/>
            <a:ext cx="6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Login</a:t>
            </a:r>
            <a:endParaRPr lang="sv-SE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817783" y="2227186"/>
            <a:ext cx="770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98214" y="2142148"/>
            <a:ext cx="180020" cy="1890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6012160" y="1772816"/>
            <a:ext cx="2343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CRUD for user contacts</a:t>
            </a:r>
            <a:endParaRPr lang="sv-SE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817783" y="2721649"/>
            <a:ext cx="770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498214" y="2636611"/>
            <a:ext cx="180020" cy="1890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Rectangle 23"/>
          <p:cNvSpPr/>
          <p:nvPr/>
        </p:nvSpPr>
        <p:spPr>
          <a:xfrm>
            <a:off x="6012160" y="2348880"/>
            <a:ext cx="206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Sort lists of contacts</a:t>
            </a:r>
            <a:endParaRPr lang="sv-SE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123728" y="1134239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5066955">
            <a:off x="1858303" y="1009166"/>
            <a:ext cx="270586" cy="235192"/>
          </a:xfrm>
          <a:prstGeom prst="arc">
            <a:avLst>
              <a:gd name="adj1" fmla="val 1106727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ctangle 27"/>
          <p:cNvSpPr/>
          <p:nvPr/>
        </p:nvSpPr>
        <p:spPr>
          <a:xfrm>
            <a:off x="472131" y="677922"/>
            <a:ext cx="1707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Get online users</a:t>
            </a:r>
            <a:endParaRPr lang="sv-SE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123728" y="1778275"/>
            <a:ext cx="7200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/>
          <p:cNvSpPr/>
          <p:nvPr/>
        </p:nvSpPr>
        <p:spPr>
          <a:xfrm rot="5066955">
            <a:off x="1858302" y="1653202"/>
            <a:ext cx="270586" cy="235192"/>
          </a:xfrm>
          <a:prstGeom prst="arc">
            <a:avLst>
              <a:gd name="adj1" fmla="val 1106727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Rectangle 30"/>
          <p:cNvSpPr/>
          <p:nvPr/>
        </p:nvSpPr>
        <p:spPr>
          <a:xfrm>
            <a:off x="472131" y="1234777"/>
            <a:ext cx="2227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Get active chatgroups</a:t>
            </a:r>
            <a:endParaRPr lang="sv-SE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5817783" y="3256313"/>
            <a:ext cx="770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498214" y="3171275"/>
            <a:ext cx="180020" cy="1890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Rectangle 37"/>
          <p:cNvSpPr/>
          <p:nvPr/>
        </p:nvSpPr>
        <p:spPr>
          <a:xfrm>
            <a:off x="6012160" y="2811536"/>
            <a:ext cx="263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Search for specific contact</a:t>
            </a:r>
            <a:endParaRPr lang="sv-SE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5817783" y="3744817"/>
            <a:ext cx="770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498214" y="3659779"/>
            <a:ext cx="180020" cy="1890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Rectangle 40"/>
          <p:cNvSpPr/>
          <p:nvPr/>
        </p:nvSpPr>
        <p:spPr>
          <a:xfrm>
            <a:off x="6012160" y="3360341"/>
            <a:ext cx="2600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Create private/group chat</a:t>
            </a:r>
            <a:endParaRPr lang="sv-SE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5819877" y="4313808"/>
            <a:ext cx="770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500308" y="4228770"/>
            <a:ext cx="180020" cy="1890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Rectangle 46"/>
          <p:cNvSpPr/>
          <p:nvPr/>
        </p:nvSpPr>
        <p:spPr>
          <a:xfrm>
            <a:off x="6012160" y="3920873"/>
            <a:ext cx="2446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Manage chat/chatgroup</a:t>
            </a:r>
            <a:endParaRPr lang="sv-SE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5819877" y="5194835"/>
            <a:ext cx="770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500308" y="5109797"/>
            <a:ext cx="180020" cy="1890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Rectangle 49"/>
          <p:cNvSpPr/>
          <p:nvPr/>
        </p:nvSpPr>
        <p:spPr>
          <a:xfrm>
            <a:off x="6012160" y="4554967"/>
            <a:ext cx="22506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Send/recive</a:t>
            </a:r>
          </a:p>
          <a:p>
            <a:pPr algn="ctr"/>
            <a:r>
              <a:rPr lang="sv-SE" dirty="0" smtClean="0"/>
              <a:t>messages/multimedia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9345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946"/>
            <a:ext cx="2973975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Android Chat Application</a:t>
            </a: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0" y="651018"/>
            <a:ext cx="2973975" cy="62069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694899" y="710788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Authentication</a:t>
            </a:r>
            <a:endParaRPr lang="sv-SE" dirty="0"/>
          </a:p>
        </p:txBody>
      </p:sp>
      <p:sp>
        <p:nvSpPr>
          <p:cNvPr id="13" name="Rectangle 12"/>
          <p:cNvSpPr/>
          <p:nvPr/>
        </p:nvSpPr>
        <p:spPr>
          <a:xfrm>
            <a:off x="7596336" y="2946"/>
            <a:ext cx="1547664" cy="6855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Socket Server</a:t>
            </a:r>
          </a:p>
        </p:txBody>
      </p:sp>
      <p:cxnSp>
        <p:nvCxnSpPr>
          <p:cNvPr id="19" name="Straight Arrow Connector 18"/>
          <p:cNvCxnSpPr>
            <a:stCxn id="11" idx="3"/>
          </p:cNvCxnSpPr>
          <p:nvPr/>
        </p:nvCxnSpPr>
        <p:spPr>
          <a:xfrm>
            <a:off x="2279075" y="962816"/>
            <a:ext cx="53172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75856" y="62278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User login / register</a:t>
            </a:r>
            <a:endParaRPr lang="sv-SE" dirty="0"/>
          </a:p>
        </p:txBody>
      </p:sp>
      <p:sp>
        <p:nvSpPr>
          <p:cNvPr id="38" name="TextBox 37"/>
          <p:cNvSpPr txBox="1"/>
          <p:nvPr/>
        </p:nvSpPr>
        <p:spPr>
          <a:xfrm>
            <a:off x="3275856" y="157047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Show active contacts &amp; groups</a:t>
            </a:r>
            <a:endParaRPr lang="sv-SE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279075" y="1939810"/>
            <a:ext cx="53172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279075" y="2060848"/>
            <a:ext cx="53172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973975" y="1412776"/>
            <a:ext cx="46223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75856" y="1052736"/>
            <a:ext cx="498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Successful/unsuccessful login/registration</a:t>
            </a:r>
            <a:endParaRPr lang="sv-SE" dirty="0"/>
          </a:p>
        </p:txBody>
      </p:sp>
      <p:sp>
        <p:nvSpPr>
          <p:cNvPr id="47" name="TextBox 46"/>
          <p:cNvSpPr txBox="1"/>
          <p:nvPr/>
        </p:nvSpPr>
        <p:spPr>
          <a:xfrm>
            <a:off x="3815916" y="1606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u="sng" dirty="0" smtClean="0"/>
              <a:t>Interaction flowchart</a:t>
            </a:r>
            <a:endParaRPr lang="sv-SE" u="sng" dirty="0"/>
          </a:p>
        </p:txBody>
      </p:sp>
      <p:sp>
        <p:nvSpPr>
          <p:cNvPr id="48" name="Rectangle 47"/>
          <p:cNvSpPr/>
          <p:nvPr/>
        </p:nvSpPr>
        <p:spPr>
          <a:xfrm>
            <a:off x="694899" y="1890060"/>
            <a:ext cx="1584176" cy="1178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User</a:t>
            </a:r>
            <a:endParaRPr lang="sv-SE" dirty="0"/>
          </a:p>
        </p:txBody>
      </p:sp>
      <p:sp>
        <p:nvSpPr>
          <p:cNvPr id="54" name="TextBox 53"/>
          <p:cNvSpPr txBox="1"/>
          <p:nvPr/>
        </p:nvSpPr>
        <p:spPr>
          <a:xfrm>
            <a:off x="3275856" y="213285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Send/recieve messages</a:t>
            </a:r>
            <a:endParaRPr lang="sv-SE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2279076" y="2636912"/>
            <a:ext cx="53172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267744" y="2492896"/>
            <a:ext cx="53172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63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103</Words>
  <Application>Microsoft Office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 Dannberger</dc:creator>
  <cp:lastModifiedBy>Emil Dannberger</cp:lastModifiedBy>
  <cp:revision>15</cp:revision>
  <dcterms:created xsi:type="dcterms:W3CDTF">2015-01-14T11:03:41Z</dcterms:created>
  <dcterms:modified xsi:type="dcterms:W3CDTF">2015-01-14T13:42:10Z</dcterms:modified>
</cp:coreProperties>
</file>