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 smtClean="0"/>
              <a:t>1DV405</a:t>
            </a:r>
            <a:br>
              <a:rPr lang="sv-SE" dirty="0" smtClean="0"/>
            </a:br>
            <a:r>
              <a:rPr lang="sv-SE" dirty="0" smtClean="0"/>
              <a:t>AKS Steg 1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 Kravspecifikation</a:t>
            </a:r>
            <a:endParaRPr lang="sv-SE" b="1" dirty="0" smtClean="0"/>
          </a:p>
          <a:p>
            <a:endParaRPr lang="sv-SE" sz="1400" dirty="0"/>
          </a:p>
          <a:p>
            <a:r>
              <a:rPr lang="sv-SE" sz="1400" b="1" dirty="0" smtClean="0"/>
              <a:t>Problembeskrivning</a:t>
            </a:r>
            <a:r>
              <a:rPr lang="sv-SE" sz="1400" b="1" dirty="0" smtClean="0"/>
              <a:t>:</a:t>
            </a:r>
          </a:p>
          <a:p>
            <a:r>
              <a:rPr lang="sv-SE" sz="1400" dirty="0" smtClean="0"/>
              <a:t>Jag skall skapa en databas i form av ett medlemsregister för den fiktiva klubben KALMAR </a:t>
            </a:r>
            <a:r>
              <a:rPr lang="sv-SE" sz="1400" dirty="0" smtClean="0"/>
              <a:t>ÄVENTYRARE.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applikationen skall man kunna registrera/ta bort/uppdatera </a:t>
            </a:r>
            <a:r>
              <a:rPr lang="sv-SE" sz="1400" dirty="0" smtClean="0"/>
              <a:t>medlemmar, </a:t>
            </a:r>
            <a:r>
              <a:rPr lang="sv-SE" sz="1400" dirty="0" smtClean="0"/>
              <a:t>vilka aktiviteter </a:t>
            </a:r>
            <a:r>
              <a:rPr lang="sv-SE" sz="1400" dirty="0" smtClean="0"/>
              <a:t>de utövar, när de gick med/slutade i klubben, kontaktinformation, medlemsavgift </a:t>
            </a:r>
            <a:r>
              <a:rPr lang="sv-SE" sz="1400" dirty="0" smtClean="0"/>
              <a:t>m.m.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Klubben </a:t>
            </a:r>
            <a:r>
              <a:rPr lang="sv-SE" sz="1400" dirty="0" smtClean="0"/>
              <a:t>bokar och åker ofta iväg på resor/träningsläger och måste därför kunna föra en logg på vilka som följt med på </a:t>
            </a:r>
            <a:r>
              <a:rPr lang="sv-SE" sz="1400" dirty="0" smtClean="0"/>
              <a:t>dessa samt </a:t>
            </a:r>
            <a:r>
              <a:rPr lang="sv-SE" sz="1400" dirty="0" smtClean="0"/>
              <a:t>hur länge de är </a:t>
            </a:r>
            <a:r>
              <a:rPr lang="sv-SE" sz="1400" dirty="0" smtClean="0"/>
              <a:t>borta.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Inom </a:t>
            </a:r>
            <a:r>
              <a:rPr lang="sv-SE" sz="1400" dirty="0" smtClean="0"/>
              <a:t>klubben så skall det även finnas en strikt hierarki utav medlemmarna, med ordförande, ekonomi, ansvarig, instruktörer, elever etc.</a:t>
            </a:r>
            <a:endParaRPr lang="sv-SE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4464"/>
              </p:ext>
            </p:extLst>
          </p:nvPr>
        </p:nvGraphicFramePr>
        <p:xfrm>
          <a:off x="178396" y="4005064"/>
          <a:ext cx="82891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595"/>
                <a:gridCol w="1054418"/>
                <a:gridCol w="1054418"/>
                <a:gridCol w="1054418"/>
                <a:gridCol w="1054418"/>
                <a:gridCol w="1054418"/>
                <a:gridCol w="1054418"/>
              </a:tblGrid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2014-02-25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Problembeskrivning</a:t>
                      </a:r>
                      <a:endParaRPr lang="sv-SE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−−−−−−−→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Steg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Databas</a:t>
                      </a:r>
                      <a:r>
                        <a:rPr lang="sv-SE" sz="1400" baseline="0" dirty="0" smtClean="0"/>
                        <a:t> implementerad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Gränssnitt </a:t>
                      </a:r>
                      <a:r>
                        <a:rPr lang="sv-SE" sz="1400" baseline="0" dirty="0" smtClean="0"/>
                        <a:t> beta-version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Slutlig &amp; Applikation testad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Klar för examination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2. Konceptuell Datamodell m. tabellprecisering</a:t>
            </a:r>
            <a:endParaRPr lang="sv-SE" b="1" dirty="0"/>
          </a:p>
        </p:txBody>
      </p:sp>
      <p:cxnSp>
        <p:nvCxnSpPr>
          <p:cNvPr id="7" name="Rak 5"/>
          <p:cNvCxnSpPr/>
          <p:nvPr/>
        </p:nvCxnSpPr>
        <p:spPr bwMode="auto">
          <a:xfrm flipH="1">
            <a:off x="2093714" y="1769237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5"/>
          <p:cNvCxnSpPr/>
          <p:nvPr/>
        </p:nvCxnSpPr>
        <p:spPr bwMode="auto">
          <a:xfrm>
            <a:off x="2093714" y="1769237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5"/>
          <p:cNvCxnSpPr/>
          <p:nvPr/>
        </p:nvCxnSpPr>
        <p:spPr bwMode="auto">
          <a:xfrm flipH="1">
            <a:off x="2093714" y="2127484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 7"/>
          <p:cNvGrpSpPr>
            <a:grpSpLocks/>
          </p:cNvGrpSpPr>
          <p:nvPr/>
        </p:nvGrpSpPr>
        <p:grpSpPr bwMode="auto">
          <a:xfrm rot="5400000">
            <a:off x="2438423" y="1747649"/>
            <a:ext cx="245749" cy="288925"/>
            <a:chOff x="3243842" y="692696"/>
            <a:chExt cx="248038" cy="288032"/>
          </a:xfrm>
        </p:grpSpPr>
        <p:cxnSp>
          <p:nvCxnSpPr>
            <p:cNvPr id="1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13" name="Grupp 7"/>
          <p:cNvGrpSpPr>
            <a:grpSpLocks/>
          </p:cNvGrpSpPr>
          <p:nvPr/>
        </p:nvGrpSpPr>
        <p:grpSpPr bwMode="auto">
          <a:xfrm rot="5400000">
            <a:off x="2458571" y="1439999"/>
            <a:ext cx="853971" cy="288925"/>
            <a:chOff x="2555776" y="692696"/>
            <a:chExt cx="936104" cy="288032"/>
          </a:xfrm>
        </p:grpSpPr>
        <p:cxnSp>
          <p:nvCxnSpPr>
            <p:cNvPr id="1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1" name="Grupp 7"/>
          <p:cNvGrpSpPr>
            <a:grpSpLocks/>
          </p:cNvGrpSpPr>
          <p:nvPr/>
        </p:nvGrpSpPr>
        <p:grpSpPr bwMode="auto">
          <a:xfrm rot="5400000">
            <a:off x="322586" y="1429617"/>
            <a:ext cx="853971" cy="288925"/>
            <a:chOff x="2555776" y="692696"/>
            <a:chExt cx="936104" cy="288032"/>
          </a:xfrm>
        </p:grpSpPr>
        <p:cxnSp>
          <p:nvCxnSpPr>
            <p:cNvPr id="2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4" name="Grupp 7"/>
          <p:cNvGrpSpPr>
            <a:grpSpLocks/>
          </p:cNvGrpSpPr>
          <p:nvPr/>
        </p:nvGrpSpPr>
        <p:grpSpPr bwMode="auto">
          <a:xfrm rot="10800000">
            <a:off x="1391640" y="2147619"/>
            <a:ext cx="853971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3541533" y="2103578"/>
            <a:ext cx="853971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30" name="Grupp 7"/>
          <p:cNvGrpSpPr>
            <a:grpSpLocks/>
          </p:cNvGrpSpPr>
          <p:nvPr/>
        </p:nvGrpSpPr>
        <p:grpSpPr bwMode="auto">
          <a:xfrm>
            <a:off x="4395504" y="2103578"/>
            <a:ext cx="853971" cy="288925"/>
            <a:chOff x="2555776" y="692696"/>
            <a:chExt cx="936104" cy="288032"/>
          </a:xfrm>
        </p:grpSpPr>
        <p:cxnSp>
          <p:nvCxnSpPr>
            <p:cNvPr id="3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35" name="Flowchart: Connector 34"/>
          <p:cNvSpPr/>
          <p:nvPr/>
        </p:nvSpPr>
        <p:spPr>
          <a:xfrm rot="16200000">
            <a:off x="4323273" y="2184473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36" name="Rectangle 35"/>
          <p:cNvSpPr/>
          <p:nvPr/>
        </p:nvSpPr>
        <p:spPr>
          <a:xfrm>
            <a:off x="5249475" y="199305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28516" y="1676432"/>
            <a:ext cx="185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Medlemsaktivitet</a:t>
            </a:r>
            <a:endParaRPr lang="sv-SE" sz="16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200920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Telefon</a:t>
            </a:r>
            <a:endParaRPr lang="sv-SE" sz="1600" dirty="0"/>
          </a:p>
        </p:txBody>
      </p:sp>
      <p:sp>
        <p:nvSpPr>
          <p:cNvPr id="40" name="Rectangle 39"/>
          <p:cNvSpPr/>
          <p:nvPr/>
        </p:nvSpPr>
        <p:spPr>
          <a:xfrm>
            <a:off x="107503" y="65317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Telefontyp</a:t>
            </a:r>
            <a:endParaRPr lang="sv-SE" sz="1600" dirty="0"/>
          </a:p>
        </p:txBody>
      </p:sp>
      <p:sp>
        <p:nvSpPr>
          <p:cNvPr id="41" name="Rectangle 40"/>
          <p:cNvSpPr/>
          <p:nvPr/>
        </p:nvSpPr>
        <p:spPr>
          <a:xfrm>
            <a:off x="2272047" y="66158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42" name="Grupp 7"/>
          <p:cNvGrpSpPr>
            <a:grpSpLocks/>
          </p:cNvGrpSpPr>
          <p:nvPr/>
        </p:nvGrpSpPr>
        <p:grpSpPr bwMode="auto">
          <a:xfrm rot="5400000">
            <a:off x="2472479" y="2497996"/>
            <a:ext cx="853971" cy="288925"/>
            <a:chOff x="2555776" y="692696"/>
            <a:chExt cx="936104" cy="288032"/>
          </a:xfrm>
        </p:grpSpPr>
        <p:cxnSp>
          <p:nvCxnSpPr>
            <p:cNvPr id="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7" name="Grupp 7"/>
          <p:cNvGrpSpPr>
            <a:grpSpLocks/>
          </p:cNvGrpSpPr>
          <p:nvPr/>
        </p:nvGrpSpPr>
        <p:grpSpPr bwMode="auto">
          <a:xfrm rot="16200000">
            <a:off x="2469072" y="2862059"/>
            <a:ext cx="853971" cy="288925"/>
            <a:chOff x="2555776" y="692696"/>
            <a:chExt cx="936104" cy="288032"/>
          </a:xfrm>
        </p:grpSpPr>
        <p:cxnSp>
          <p:nvCxnSpPr>
            <p:cNvPr id="4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0" name="Flowchart: Connector 49"/>
          <p:cNvSpPr/>
          <p:nvPr/>
        </p:nvSpPr>
        <p:spPr>
          <a:xfrm rot="16200000">
            <a:off x="2827234" y="2752146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51" name="TextBox 50"/>
          <p:cNvSpPr txBox="1"/>
          <p:nvPr/>
        </p:nvSpPr>
        <p:spPr>
          <a:xfrm>
            <a:off x="1507767" y="2652608"/>
            <a:ext cx="154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Medlemsresa</a:t>
            </a:r>
            <a:endParaRPr lang="sv-SE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28" y="3672643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</a:t>
            </a:r>
          </a:p>
          <a:p>
            <a:r>
              <a:rPr lang="sv-SE" sz="1400" dirty="0" smtClean="0"/>
              <a:t>TelID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TeltypID Fk, Int</a:t>
            </a:r>
            <a:endParaRPr lang="sv-SE" sz="1400" dirty="0"/>
          </a:p>
          <a:p>
            <a:r>
              <a:rPr lang="sv-SE" sz="1400" dirty="0" smtClean="0"/>
              <a:t>Tel.nr, VC(12)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320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Telefontyp</a:t>
            </a:r>
          </a:p>
          <a:p>
            <a:r>
              <a:rPr lang="sv-SE" sz="1400" dirty="0" smtClean="0"/>
              <a:t>TeltypID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Teltyp, VC(10)</a:t>
            </a:r>
            <a:endParaRPr lang="sv-S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19689" y="3645509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Namn, VC(40)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  <a:endParaRPr lang="sv-SE" sz="1400" dirty="0" smtClean="0"/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Postadress, VC(40)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7943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72047" y="200347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59" name="Rectangle 58"/>
          <p:cNvSpPr/>
          <p:nvPr/>
        </p:nvSpPr>
        <p:spPr>
          <a:xfrm>
            <a:off x="2257397" y="306944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549" y="523815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5504" y="367264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ReseID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7108" y="3672643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AktID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7108" y="5238153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</p:spTree>
    <p:extLst>
      <p:ext uri="{BB962C8B-B14F-4D97-AF65-F5344CB8AC3E}">
        <p14:creationId xmlns:p14="http://schemas.microsoft.com/office/powerpoint/2010/main" val="15657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3. Fysisk Datamodell m. Tabellprecisering</a:t>
            </a:r>
            <a:endParaRPr lang="sv-SE" b="1" dirty="0"/>
          </a:p>
        </p:txBody>
      </p:sp>
      <p:cxnSp>
        <p:nvCxnSpPr>
          <p:cNvPr id="37" name="Rak 5"/>
          <p:cNvCxnSpPr/>
          <p:nvPr/>
        </p:nvCxnSpPr>
        <p:spPr bwMode="auto">
          <a:xfrm flipH="1">
            <a:off x="2062339" y="988328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5"/>
          <p:cNvCxnSpPr/>
          <p:nvPr/>
        </p:nvCxnSpPr>
        <p:spPr bwMode="auto">
          <a:xfrm>
            <a:off x="2062339" y="988328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5"/>
          <p:cNvCxnSpPr/>
          <p:nvPr/>
        </p:nvCxnSpPr>
        <p:spPr bwMode="auto">
          <a:xfrm flipH="1">
            <a:off x="2062339" y="1346575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 7"/>
          <p:cNvGrpSpPr>
            <a:grpSpLocks/>
          </p:cNvGrpSpPr>
          <p:nvPr/>
        </p:nvGrpSpPr>
        <p:grpSpPr bwMode="auto">
          <a:xfrm rot="5400000">
            <a:off x="2407048" y="966740"/>
            <a:ext cx="245749" cy="288925"/>
            <a:chOff x="3243842" y="692696"/>
            <a:chExt cx="248038" cy="288032"/>
          </a:xfrm>
        </p:grpSpPr>
        <p:cxnSp>
          <p:nvCxnSpPr>
            <p:cNvPr id="4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3" name="Grupp 7"/>
          <p:cNvGrpSpPr>
            <a:grpSpLocks/>
          </p:cNvGrpSpPr>
          <p:nvPr/>
        </p:nvGrpSpPr>
        <p:grpSpPr bwMode="auto">
          <a:xfrm rot="5400000">
            <a:off x="2662857" y="894753"/>
            <a:ext cx="382649" cy="288925"/>
            <a:chOff x="3072429" y="692696"/>
            <a:chExt cx="419451" cy="288032"/>
          </a:xfrm>
        </p:grpSpPr>
        <p:cxnSp>
          <p:nvCxnSpPr>
            <p:cNvPr id="44" name="Rak 5"/>
            <p:cNvCxnSpPr/>
            <p:nvPr/>
          </p:nvCxnSpPr>
          <p:spPr>
            <a:xfrm rot="16200000">
              <a:off x="3282154" y="626987"/>
              <a:ext cx="0" cy="419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 rot="5400000">
            <a:off x="504705" y="862204"/>
            <a:ext cx="426984" cy="288925"/>
            <a:chOff x="3023830" y="692696"/>
            <a:chExt cx="468050" cy="288032"/>
          </a:xfrm>
        </p:grpSpPr>
        <p:cxnSp>
          <p:nvCxnSpPr>
            <p:cNvPr id="47" name="Rak 5"/>
            <p:cNvCxnSpPr/>
            <p:nvPr/>
          </p:nvCxnSpPr>
          <p:spPr>
            <a:xfrm rot="16200000">
              <a:off x="3257855" y="602687"/>
              <a:ext cx="0" cy="4680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0800000">
            <a:off x="1360265" y="1366710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2" name="Grupp 7"/>
          <p:cNvGrpSpPr>
            <a:grpSpLocks/>
          </p:cNvGrpSpPr>
          <p:nvPr/>
        </p:nvGrpSpPr>
        <p:grpSpPr bwMode="auto">
          <a:xfrm>
            <a:off x="3356076" y="1321991"/>
            <a:ext cx="853971" cy="288925"/>
            <a:chOff x="2555776" y="692696"/>
            <a:chExt cx="936104" cy="288032"/>
          </a:xfrm>
        </p:grpSpPr>
        <p:cxnSp>
          <p:nvCxnSpPr>
            <p:cNvPr id="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5" name="Grupp 7"/>
          <p:cNvGrpSpPr>
            <a:grpSpLocks/>
          </p:cNvGrpSpPr>
          <p:nvPr/>
        </p:nvGrpSpPr>
        <p:grpSpPr bwMode="auto">
          <a:xfrm rot="10800000">
            <a:off x="5484042" y="1338586"/>
            <a:ext cx="853971" cy="288925"/>
            <a:chOff x="2555776" y="692696"/>
            <a:chExt cx="936104" cy="288032"/>
          </a:xfrm>
        </p:grpSpPr>
        <p:cxnSp>
          <p:nvCxnSpPr>
            <p:cNvPr id="5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315288" y="121240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61" name="Rectangle 60"/>
          <p:cNvSpPr/>
          <p:nvPr/>
        </p:nvSpPr>
        <p:spPr>
          <a:xfrm>
            <a:off x="76129" y="1228293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Telefon</a:t>
            </a:r>
            <a:endParaRPr lang="sv-SE" sz="1600" dirty="0"/>
          </a:p>
        </p:txBody>
      </p:sp>
      <p:sp>
        <p:nvSpPr>
          <p:cNvPr id="62" name="Rectangle 61"/>
          <p:cNvSpPr/>
          <p:nvPr/>
        </p:nvSpPr>
        <p:spPr>
          <a:xfrm>
            <a:off x="76130" y="35523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Telefontyp</a:t>
            </a:r>
            <a:endParaRPr lang="sv-SE" sz="1600" dirty="0"/>
          </a:p>
        </p:txBody>
      </p:sp>
      <p:sp>
        <p:nvSpPr>
          <p:cNvPr id="63" name="Rectangle 62"/>
          <p:cNvSpPr/>
          <p:nvPr/>
        </p:nvSpPr>
        <p:spPr>
          <a:xfrm>
            <a:off x="2253003" y="36618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64" name="Grupp 7"/>
          <p:cNvGrpSpPr>
            <a:grpSpLocks/>
          </p:cNvGrpSpPr>
          <p:nvPr/>
        </p:nvGrpSpPr>
        <p:grpSpPr bwMode="auto">
          <a:xfrm rot="5400000">
            <a:off x="2487186" y="1467636"/>
            <a:ext cx="799397" cy="288925"/>
            <a:chOff x="2555778" y="692696"/>
            <a:chExt cx="936104" cy="288032"/>
          </a:xfrm>
        </p:grpSpPr>
        <p:cxnSp>
          <p:nvCxnSpPr>
            <p:cNvPr id="6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67" name="Grupp 7"/>
          <p:cNvGrpSpPr>
            <a:grpSpLocks/>
          </p:cNvGrpSpPr>
          <p:nvPr/>
        </p:nvGrpSpPr>
        <p:grpSpPr bwMode="auto">
          <a:xfrm rot="10800000">
            <a:off x="3504710" y="2147200"/>
            <a:ext cx="853971" cy="288925"/>
            <a:chOff x="2555776" y="692696"/>
            <a:chExt cx="936104" cy="288032"/>
          </a:xfrm>
        </p:grpSpPr>
        <p:cxnSp>
          <p:nvCxnSpPr>
            <p:cNvPr id="6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40672" y="122256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73" name="Rectangle 72"/>
          <p:cNvSpPr/>
          <p:nvPr/>
        </p:nvSpPr>
        <p:spPr>
          <a:xfrm>
            <a:off x="4188051" y="1986487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74" name="Rectangle 73"/>
          <p:cNvSpPr/>
          <p:nvPr/>
        </p:nvSpPr>
        <p:spPr>
          <a:xfrm>
            <a:off x="4199906" y="1220156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Medlemsak-tivitet</a:t>
            </a:r>
            <a:endParaRPr lang="sv-SE" sz="1600" dirty="0"/>
          </a:p>
        </p:txBody>
      </p:sp>
      <p:sp>
        <p:nvSpPr>
          <p:cNvPr id="75" name="Rectangle 74"/>
          <p:cNvSpPr/>
          <p:nvPr/>
        </p:nvSpPr>
        <p:spPr>
          <a:xfrm>
            <a:off x="2244817" y="200363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Medlemsre-sa</a:t>
            </a:r>
            <a:endParaRPr lang="sv-SE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228" y="2693819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</a:t>
            </a:r>
          </a:p>
          <a:p>
            <a:r>
              <a:rPr lang="sv-SE" sz="1400" dirty="0" smtClean="0"/>
              <a:t>TelID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TeltypID Fk, Int</a:t>
            </a:r>
            <a:endParaRPr lang="sv-SE" sz="1400" dirty="0"/>
          </a:p>
          <a:p>
            <a:r>
              <a:rPr lang="sv-SE" sz="1400" dirty="0" smtClean="0"/>
              <a:t>Tel.nr, VC(12)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095" y="3863370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Telefontyp</a:t>
            </a:r>
          </a:p>
          <a:p>
            <a:r>
              <a:rPr lang="sv-SE" sz="1400" dirty="0" smtClean="0"/>
              <a:t>TeltypID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Teltyp, VC(10)</a:t>
            </a:r>
            <a:endParaRPr lang="sv-SE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025389" y="2666685"/>
            <a:ext cx="2484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Fnamn, VC(20)</a:t>
            </a:r>
          </a:p>
          <a:p>
            <a:r>
              <a:rPr lang="sv-SE" sz="1400" dirty="0" smtClean="0"/>
              <a:t>Enamn, VC(20)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  <a:endParaRPr lang="sv-SE" sz="1400" dirty="0" smtClean="0"/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Adress, VC(30)</a:t>
            </a:r>
          </a:p>
          <a:p>
            <a:r>
              <a:rPr lang="sv-SE" sz="1400" dirty="0" smtClean="0"/>
              <a:t>Postnr, VC(6)</a:t>
            </a:r>
          </a:p>
          <a:p>
            <a:r>
              <a:rPr lang="sv-SE" sz="1400" dirty="0" smtClean="0"/>
              <a:t>Ort, VC(25)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1204" y="4110412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2744" y="178111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1204" y="2693819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MedresID Pk, Int</a:t>
            </a:r>
          </a:p>
          <a:p>
            <a:r>
              <a:rPr lang="sv-SE" sz="1400" dirty="0" smtClean="0"/>
              <a:t>ReseID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7253" y="2879306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MedaktID Pk, Int</a:t>
            </a:r>
          </a:p>
          <a:p>
            <a:r>
              <a:rPr lang="sv-SE" sz="1400" dirty="0" smtClean="0"/>
              <a:t>AktID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06081" y="4410906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53261"/>
              </p:ext>
            </p:extLst>
          </p:nvPr>
        </p:nvGraphicFramePr>
        <p:xfrm>
          <a:off x="123690" y="5103457"/>
          <a:ext cx="707809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01"/>
                <a:gridCol w="555009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Tabell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Förändring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Medlemsaktivitet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Denormalisering</a:t>
                      </a:r>
                      <a:r>
                        <a:rPr lang="sv-SE" sz="1400" baseline="0" dirty="0" smtClean="0"/>
                        <a:t> genomfördes. Postort bytts ut mot Postnummer och Ort</a:t>
                      </a:r>
                      <a:r>
                        <a:rPr lang="sv-SE" sz="1400" baseline="0" dirty="0" smtClean="0"/>
                        <a:t>.</a:t>
                      </a:r>
                    </a:p>
                    <a:p>
                      <a:r>
                        <a:rPr lang="sv-SE" sz="1400" baseline="0" dirty="0" smtClean="0"/>
                        <a:t>Normalisering genomfördes. Bytt Namn mot Fnamn och Enamn. – NF 1 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Medlemsresa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4382" y="4841845"/>
            <a:ext cx="346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Förändringar / Denormaliseringar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6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5</a:t>
            </a:r>
            <a:r>
              <a:rPr lang="sv-SE" b="1" dirty="0" smtClean="0"/>
              <a:t>. Exempeldata</a:t>
            </a:r>
            <a:endParaRPr lang="sv-S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41084"/>
              </p:ext>
            </p:extLst>
          </p:nvPr>
        </p:nvGraphicFramePr>
        <p:xfrm>
          <a:off x="179512" y="620688"/>
          <a:ext cx="7848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626047"/>
                <a:gridCol w="927418"/>
                <a:gridCol w="1175576"/>
                <a:gridCol w="700342"/>
                <a:gridCol w="8011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559" y="332656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2563"/>
              </p:ext>
            </p:extLst>
          </p:nvPr>
        </p:nvGraphicFramePr>
        <p:xfrm>
          <a:off x="179512" y="2060848"/>
          <a:ext cx="32056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1"/>
                <a:gridCol w="696976"/>
                <a:gridCol w="829501"/>
                <a:gridCol w="109093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0480-21624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529" y="179122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</a:t>
            </a:r>
            <a:endParaRPr lang="sv-SE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61990" y="17815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Telefontyp</a:t>
            </a:r>
            <a:endParaRPr lang="sv-SE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88887"/>
              </p:ext>
            </p:extLst>
          </p:nvPr>
        </p:nvGraphicFramePr>
        <p:xfrm>
          <a:off x="3458302" y="2048437"/>
          <a:ext cx="15460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01"/>
                <a:gridCol w="71659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5320"/>
              </p:ext>
            </p:extLst>
          </p:nvPr>
        </p:nvGraphicFramePr>
        <p:xfrm>
          <a:off x="5076056" y="2045479"/>
          <a:ext cx="168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47"/>
                <a:gridCol w="105733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Ordförande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Instruktör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04048" y="176041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  <a:endParaRPr lang="sv-SE" sz="1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8282"/>
              </p:ext>
            </p:extLst>
          </p:nvPr>
        </p:nvGraphicFramePr>
        <p:xfrm>
          <a:off x="141741" y="5157192"/>
          <a:ext cx="48390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99"/>
                <a:gridCol w="1057339"/>
                <a:gridCol w="722630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MedresID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376" y="48616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  <a:endParaRPr lang="sv-SE" sz="1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48630"/>
              </p:ext>
            </p:extLst>
          </p:nvPr>
        </p:nvGraphicFramePr>
        <p:xfrm>
          <a:off x="5046980" y="5165217"/>
          <a:ext cx="3514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552"/>
                <a:gridCol w="944563"/>
                <a:gridCol w="1185926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Resmål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Uddevalla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Träningsläger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Brofors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Utbildning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992686" y="48635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  <a:endParaRPr lang="sv-SE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08457"/>
              </p:ext>
            </p:extLst>
          </p:nvPr>
        </p:nvGraphicFramePr>
        <p:xfrm>
          <a:off x="188495" y="3537302"/>
          <a:ext cx="1711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04"/>
                <a:gridCol w="107391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Klättring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Forsränning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1224" y="32849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  <a:endParaRPr lang="sv-SE" sz="14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720"/>
              </p:ext>
            </p:extLst>
          </p:nvPr>
        </p:nvGraphicFramePr>
        <p:xfrm>
          <a:off x="2012927" y="3527088"/>
          <a:ext cx="5601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91"/>
                <a:gridCol w="637604"/>
                <a:gridCol w="722630"/>
                <a:gridCol w="1169797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Obetald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2003-05-20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Betald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2006-03-13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07704" y="3284983"/>
            <a:ext cx="156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</a:t>
            </a:r>
            <a:r>
              <a:rPr lang="sv-SE" sz="1400" b="1" dirty="0" smtClean="0"/>
              <a:t>ktivitet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3120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6</a:t>
            </a:r>
            <a:r>
              <a:rPr lang="sv-SE" b="1" dirty="0" smtClean="0"/>
              <a:t>. Mockup m. Funktionsbeskrivning &amp; indatakontroller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592</Words>
  <Application>Microsoft Office PowerPoint</Application>
  <PresentationFormat>On-screen Show (4:3)</PresentationFormat>
  <Paragraphs>245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28</cp:revision>
  <dcterms:created xsi:type="dcterms:W3CDTF">2014-02-22T11:37:03Z</dcterms:created>
  <dcterms:modified xsi:type="dcterms:W3CDTF">2014-02-22T13:57:04Z</dcterms:modified>
</cp:coreProperties>
</file>