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25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76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651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20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19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695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102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661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77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816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480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627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48383-502B-44FE-A491-FF9F04D25984}" type="datetimeFigureOut">
              <a:rPr lang="sv-SE" smtClean="0"/>
              <a:t>2014-02-03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17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331236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v-SE" dirty="0" smtClean="0"/>
              <a:t>Databasteknik</a:t>
            </a:r>
            <a:br>
              <a:rPr lang="sv-SE" dirty="0" smtClean="0"/>
            </a:br>
            <a:r>
              <a:rPr lang="sv-SE" dirty="0"/>
              <a:t>1DV405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Laboration 2</a:t>
            </a:r>
            <a:br>
              <a:rPr lang="sv-SE" dirty="0" smtClean="0"/>
            </a:br>
            <a:r>
              <a:rPr lang="sv-SE" dirty="0" smtClean="0"/>
              <a:t>Emil Dannberger (UD13)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9849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4544" y="0"/>
            <a:ext cx="7272808" cy="692696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Uppgift 1 – Normalisera Dator</a:t>
            </a:r>
            <a:endParaRPr lang="sv-S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553192"/>
              </p:ext>
            </p:extLst>
          </p:nvPr>
        </p:nvGraphicFramePr>
        <p:xfrm>
          <a:off x="0" y="949370"/>
          <a:ext cx="901462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702"/>
                <a:gridCol w="1183155"/>
                <a:gridCol w="1407875"/>
                <a:gridCol w="1426817"/>
                <a:gridCol w="1604281"/>
                <a:gridCol w="1966794"/>
              </a:tblGrid>
              <a:tr h="324036">
                <a:tc>
                  <a:txBody>
                    <a:bodyPr/>
                    <a:lstStyle/>
                    <a:p>
                      <a:r>
                        <a:rPr lang="sv-SE" dirty="0" smtClean="0"/>
                        <a:t>MjukvaruNR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DatorID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Mjukvara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Mjukvarutyp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Datorplacering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Installationsdatum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sv-SE" dirty="0" smtClean="0"/>
                        <a:t>MS10032 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849542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Office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KM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Sal Te222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2005-01-13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sv-SE" dirty="0" smtClean="0"/>
                        <a:t>NS10432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546534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FireFox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WL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Sal Te237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2004-08-19</a:t>
                      </a:r>
                      <a:endParaRPr lang="sv-SE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sv-SE" dirty="0" smtClean="0"/>
                        <a:t>MS12354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843543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Visual Studio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PV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Sal </a:t>
                      </a:r>
                      <a:r>
                        <a:rPr lang="sv-SE" dirty="0" smtClean="0"/>
                        <a:t>Te220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2004-12-08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580038"/>
            <a:ext cx="28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Datortabell</a:t>
            </a:r>
            <a:r>
              <a:rPr lang="sv-SE" dirty="0" smtClean="0"/>
              <a:t> - Onormaliserad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971600" y="3284984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Dator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8849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090" y="0"/>
            <a:ext cx="5698976" cy="706090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1. Normaliserade tabeller</a:t>
            </a:r>
            <a:endParaRPr lang="sv-S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464099"/>
              </p:ext>
            </p:extLst>
          </p:nvPr>
        </p:nvGraphicFramePr>
        <p:xfrm>
          <a:off x="0" y="1052736"/>
          <a:ext cx="59490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490"/>
                <a:gridCol w="1425702"/>
                <a:gridCol w="1437005"/>
                <a:gridCol w="1455865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MjukvaruNRID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MjukvaruNR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Mjukvara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Mjukvarutyp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1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MS10032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Office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KM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NS10432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FireFox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WL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MS12354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Visual</a:t>
                      </a:r>
                      <a:r>
                        <a:rPr lang="sv-SE" baseline="0" dirty="0" smtClean="0"/>
                        <a:t> Studio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PV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808408"/>
              </p:ext>
            </p:extLst>
          </p:nvPr>
        </p:nvGraphicFramePr>
        <p:xfrm>
          <a:off x="6297561" y="1059850"/>
          <a:ext cx="26080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80"/>
                <a:gridCol w="1656184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DatorID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Datorplacering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849542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Sal Te222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546534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Sal Te237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843543</a:t>
                      </a:r>
                      <a:endParaRPr lang="sv-S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Sal Te220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393393"/>
              </p:ext>
            </p:extLst>
          </p:nvPr>
        </p:nvGraphicFramePr>
        <p:xfrm>
          <a:off x="30336" y="2850758"/>
          <a:ext cx="463797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490"/>
                <a:gridCol w="975487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MjukvaruNRID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DatorID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Installationsdatum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1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849542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2005-01-13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546534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2004-08-19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843543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2004-12-08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33090" y="690518"/>
            <a:ext cx="100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Produkt</a:t>
            </a:r>
            <a:endParaRPr lang="sv-SE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225553" y="69051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Dator</a:t>
            </a:r>
            <a:endParaRPr lang="sv-SE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61615" y="2490450"/>
            <a:ext cx="151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Installationer</a:t>
            </a:r>
            <a:endParaRPr lang="sv-SE" b="1" dirty="0"/>
          </a:p>
        </p:txBody>
      </p:sp>
      <p:sp>
        <p:nvSpPr>
          <p:cNvPr id="10" name="Rectangle 9"/>
          <p:cNvSpPr/>
          <p:nvPr/>
        </p:nvSpPr>
        <p:spPr>
          <a:xfrm>
            <a:off x="6358408" y="4460079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Dator</a:t>
            </a:r>
            <a:endParaRPr lang="sv-SE" dirty="0"/>
          </a:p>
        </p:txBody>
      </p:sp>
      <p:sp>
        <p:nvSpPr>
          <p:cNvPr id="11" name="Rectangle 10"/>
          <p:cNvSpPr/>
          <p:nvPr/>
        </p:nvSpPr>
        <p:spPr>
          <a:xfrm>
            <a:off x="1453082" y="4460079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Produkt</a:t>
            </a: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3907929" y="4437111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Installationer</a:t>
            </a:r>
            <a:endParaRPr lang="sv-SE" dirty="0"/>
          </a:p>
        </p:txBody>
      </p:sp>
      <p:grpSp>
        <p:nvGrpSpPr>
          <p:cNvPr id="24" name="Grupp 7"/>
          <p:cNvGrpSpPr>
            <a:grpSpLocks/>
          </p:cNvGrpSpPr>
          <p:nvPr/>
        </p:nvGrpSpPr>
        <p:grpSpPr bwMode="auto">
          <a:xfrm>
            <a:off x="2967881" y="4580681"/>
            <a:ext cx="936625" cy="288925"/>
            <a:chOff x="2555776" y="692696"/>
            <a:chExt cx="936104" cy="288032"/>
          </a:xfrm>
        </p:grpSpPr>
        <p:cxnSp>
          <p:nvCxnSpPr>
            <p:cNvPr id="25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grpSp>
        <p:nvGrpSpPr>
          <p:cNvPr id="27" name="Grupp 7"/>
          <p:cNvGrpSpPr>
            <a:grpSpLocks/>
          </p:cNvGrpSpPr>
          <p:nvPr/>
        </p:nvGrpSpPr>
        <p:grpSpPr bwMode="auto">
          <a:xfrm rot="10800000">
            <a:off x="5416674" y="4580680"/>
            <a:ext cx="936625" cy="288925"/>
            <a:chOff x="2555776" y="692696"/>
            <a:chExt cx="936104" cy="288032"/>
          </a:xfrm>
        </p:grpSpPr>
        <p:cxnSp>
          <p:nvCxnSpPr>
            <p:cNvPr id="28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093042" y="5065833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MjukvaruNRID Pk, Int</a:t>
            </a:r>
          </a:p>
          <a:p>
            <a:r>
              <a:rPr lang="sv-SE" dirty="0" smtClean="0"/>
              <a:t>MjukvaruNR, VC(10)</a:t>
            </a:r>
          </a:p>
          <a:p>
            <a:r>
              <a:rPr lang="sv-SE" dirty="0" smtClean="0"/>
              <a:t>Mjukvara, VC(25)</a:t>
            </a:r>
          </a:p>
          <a:p>
            <a:r>
              <a:rPr lang="sv-SE" dirty="0" smtClean="0"/>
              <a:t>Mjukvarutyp, VC(5)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47889" y="5065833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MjukvaruNRID Pk, Int</a:t>
            </a:r>
          </a:p>
          <a:p>
            <a:r>
              <a:rPr lang="sv-SE" dirty="0" smtClean="0"/>
              <a:t>DatorID Pk, Int</a:t>
            </a:r>
          </a:p>
          <a:p>
            <a:r>
              <a:rPr lang="sv-SE" dirty="0" smtClean="0"/>
              <a:t>Installationsdatum, 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98368" y="5097703"/>
            <a:ext cx="2390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DatorID Pk, Int</a:t>
            </a:r>
          </a:p>
          <a:p>
            <a:r>
              <a:rPr lang="sv-SE" dirty="0" smtClean="0"/>
              <a:t>Datorplacering, VC(20)</a:t>
            </a:r>
          </a:p>
        </p:txBody>
      </p:sp>
    </p:spTree>
    <p:extLst>
      <p:ext uri="{BB962C8B-B14F-4D97-AF65-F5344CB8AC3E}">
        <p14:creationId xmlns:p14="http://schemas.microsoft.com/office/powerpoint/2010/main" val="388036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Förändringar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628800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v-SE" dirty="0" smtClean="0"/>
              <a:t>Lagt till MjukvaruNRID då namn inte är någon bra nyckel, eftersom de kan förekomma fler gånger. – Normalform 1</a:t>
            </a:r>
          </a:p>
          <a:p>
            <a:pPr marL="342900" indent="-342900">
              <a:buAutoNum type="arabicPeriod"/>
            </a:pPr>
            <a:r>
              <a:rPr lang="sv-SE" dirty="0" smtClean="0"/>
              <a:t>Delat upp tabellen i tre tabeller, då alla kolumner inte var direkt beroende av båda primärnycklarna. Nu beror varje kolumn på hela nyckeln. – Normalform 2</a:t>
            </a:r>
          </a:p>
          <a:p>
            <a:pPr marL="342900" indent="-342900">
              <a:buAutoNum type="arabicPeriod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8895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324544" y="0"/>
            <a:ext cx="7848872" cy="692696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Uppgift </a:t>
            </a:r>
            <a:r>
              <a:rPr lang="sv-SE" dirty="0" smtClean="0"/>
              <a:t>2 </a:t>
            </a:r>
            <a:r>
              <a:rPr lang="sv-SE" dirty="0" smtClean="0"/>
              <a:t>– </a:t>
            </a:r>
            <a:r>
              <a:rPr lang="sv-SE" dirty="0" smtClean="0"/>
              <a:t>Personaladministration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5005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178</Words>
  <Application>Microsoft Office PowerPoint</Application>
  <PresentationFormat>On-screen Show (4:3)</PresentationFormat>
  <Paragraphs>84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Databasteknik 1DV405 Laboration 2 Emil Dannberger (UD13)</vt:lpstr>
      <vt:lpstr>Uppgift 1 – Normalisera Dator</vt:lpstr>
      <vt:lpstr>1. Normaliserade tabeller</vt:lpstr>
      <vt:lpstr>Förändringar</vt:lpstr>
      <vt:lpstr>Uppgift 2 – Personaladministration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Databasteknik 1DV405 Laboration 2 Emil Dannberger (UD13)</dc:title>
  <dc:creator>Emil</dc:creator>
  <cp:lastModifiedBy>Emil</cp:lastModifiedBy>
  <cp:revision>9</cp:revision>
  <dcterms:created xsi:type="dcterms:W3CDTF">2014-02-03T13:05:43Z</dcterms:created>
  <dcterms:modified xsi:type="dcterms:W3CDTF">2014-02-03T15:52:39Z</dcterms:modified>
</cp:coreProperties>
</file>