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t>2014-01-22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3816424"/>
          </a:xfrm>
        </p:spPr>
        <p:txBody>
          <a:bodyPr>
            <a:normAutofit/>
          </a:bodyPr>
          <a:lstStyle/>
          <a:p>
            <a:r>
              <a:rPr lang="sv-SE" dirty="0" smtClean="0"/>
              <a:t>Databasteknik</a:t>
            </a:r>
            <a:br>
              <a:rPr lang="sv-SE" dirty="0" smtClean="0"/>
            </a:br>
            <a:r>
              <a:rPr lang="sv-SE" dirty="0"/>
              <a:t>1DV405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Laboration 1</a:t>
            </a:r>
            <a:br>
              <a:rPr lang="sv-SE" dirty="0" smtClean="0"/>
            </a:br>
            <a:r>
              <a:rPr lang="sv-SE" dirty="0" smtClean="0"/>
              <a:t>Emil Dannberger (UD13)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7914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54076" y="1700808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A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548680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1.1 Självständigt objekt</a:t>
            </a:r>
            <a:endParaRPr lang="sv-SE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25340"/>
              </p:ext>
            </p:extLst>
          </p:nvPr>
        </p:nvGraphicFramePr>
        <p:xfrm>
          <a:off x="3275856" y="1700808"/>
          <a:ext cx="12287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1228619" imgH="1343141" progId="Excel.Sheet.12">
                  <p:embed/>
                </p:oleObj>
              </mc:Choice>
              <mc:Fallback>
                <p:oleObj name="Worksheet" r:id="rId3" imgW="1228619" imgH="1343141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700808"/>
                        <a:ext cx="122872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725700" y="176776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12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3"/>
          <p:cNvSpPr/>
          <p:nvPr/>
        </p:nvSpPr>
        <p:spPr>
          <a:xfrm>
            <a:off x="3635896" y="1408361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6" name="Grupp 7"/>
          <p:cNvGrpSpPr>
            <a:grpSpLocks/>
          </p:cNvGrpSpPr>
          <p:nvPr/>
        </p:nvGrpSpPr>
        <p:grpSpPr bwMode="auto">
          <a:xfrm>
            <a:off x="1331640" y="1371055"/>
            <a:ext cx="936625" cy="288925"/>
            <a:chOff x="2555776" y="692696"/>
            <a:chExt cx="936104" cy="288032"/>
          </a:xfrm>
        </p:grpSpPr>
        <p:cxnSp>
          <p:nvCxnSpPr>
            <p:cNvPr id="7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9" name="Grupp 15"/>
          <p:cNvGrpSpPr>
            <a:grpSpLocks/>
          </p:cNvGrpSpPr>
          <p:nvPr/>
        </p:nvGrpSpPr>
        <p:grpSpPr bwMode="auto">
          <a:xfrm>
            <a:off x="4842917" y="1556792"/>
            <a:ext cx="1079500" cy="288925"/>
            <a:chOff x="4499992" y="692696"/>
            <a:chExt cx="1080120" cy="288032"/>
          </a:xfrm>
        </p:grpSpPr>
        <p:grpSp>
          <p:nvGrpSpPr>
            <p:cNvPr id="10" name="Grupp 8"/>
            <p:cNvGrpSpPr>
              <a:grpSpLocks/>
            </p:cNvGrpSpPr>
            <p:nvPr/>
          </p:nvGrpSpPr>
          <p:grpSpPr bwMode="auto">
            <a:xfrm>
              <a:off x="4644008" y="692696"/>
              <a:ext cx="936104" cy="288032"/>
              <a:chOff x="2555776" y="692696"/>
              <a:chExt cx="936104" cy="288032"/>
            </a:xfrm>
          </p:grpSpPr>
          <p:cxnSp>
            <p:nvCxnSpPr>
              <p:cNvPr id="15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11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6104" cy="288032"/>
              <a:chOff x="2555776" y="692696"/>
              <a:chExt cx="936104" cy="288032"/>
            </a:xfrm>
          </p:grpSpPr>
          <p:cxnSp>
            <p:nvCxnSpPr>
              <p:cNvPr id="13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12" name="Ellips 14"/>
            <p:cNvSpPr/>
            <p:nvPr/>
          </p:nvSpPr>
          <p:spPr>
            <a:xfrm>
              <a:off x="5003518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87624" y="548680"/>
            <a:ext cx="398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1.2 Relationsobjekt (”Många till många”)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1910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635896" y="1408361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5" name="Grupp 7"/>
          <p:cNvGrpSpPr>
            <a:grpSpLocks/>
          </p:cNvGrpSpPr>
          <p:nvPr/>
        </p:nvGrpSpPr>
        <p:grpSpPr bwMode="auto">
          <a:xfrm>
            <a:off x="1331640" y="1371055"/>
            <a:ext cx="936625" cy="288925"/>
            <a:chOff x="2555776" y="692696"/>
            <a:chExt cx="936104" cy="288032"/>
          </a:xfrm>
        </p:grpSpPr>
        <p:cxnSp>
          <p:nvCxnSpPr>
            <p:cNvPr id="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8" name="Grupp 15"/>
          <p:cNvGrpSpPr>
            <a:grpSpLocks/>
          </p:cNvGrpSpPr>
          <p:nvPr/>
        </p:nvGrpSpPr>
        <p:grpSpPr bwMode="auto">
          <a:xfrm>
            <a:off x="4842917" y="1556792"/>
            <a:ext cx="1079500" cy="288925"/>
            <a:chOff x="4499992" y="692696"/>
            <a:chExt cx="1080120" cy="288032"/>
          </a:xfrm>
        </p:grpSpPr>
        <p:grpSp>
          <p:nvGrpSpPr>
            <p:cNvPr id="9" name="Grupp 8"/>
            <p:cNvGrpSpPr>
              <a:grpSpLocks/>
            </p:cNvGrpSpPr>
            <p:nvPr/>
          </p:nvGrpSpPr>
          <p:grpSpPr bwMode="auto">
            <a:xfrm>
              <a:off x="4644008" y="692696"/>
              <a:ext cx="936104" cy="288032"/>
              <a:chOff x="2555776" y="692696"/>
              <a:chExt cx="936104" cy="288032"/>
            </a:xfrm>
          </p:grpSpPr>
          <p:cxnSp>
            <p:nvCxnSpPr>
              <p:cNvPr id="14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10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6104" cy="288032"/>
              <a:chOff x="2555776" y="692696"/>
              <a:chExt cx="936104" cy="288032"/>
            </a:xfrm>
          </p:grpSpPr>
          <p:cxnSp>
            <p:nvCxnSpPr>
              <p:cNvPr id="12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11" name="Ellips 14"/>
            <p:cNvSpPr/>
            <p:nvPr/>
          </p:nvSpPr>
          <p:spPr>
            <a:xfrm>
              <a:off x="5003518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87624" y="548680"/>
            <a:ext cx="17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1.3 En till många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281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635896" y="1408361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5" name="Grupp 7"/>
          <p:cNvGrpSpPr>
            <a:grpSpLocks/>
          </p:cNvGrpSpPr>
          <p:nvPr/>
        </p:nvGrpSpPr>
        <p:grpSpPr bwMode="auto">
          <a:xfrm>
            <a:off x="1331640" y="1371055"/>
            <a:ext cx="936625" cy="288925"/>
            <a:chOff x="2555776" y="692696"/>
            <a:chExt cx="936104" cy="288032"/>
          </a:xfrm>
        </p:grpSpPr>
        <p:cxnSp>
          <p:nvCxnSpPr>
            <p:cNvPr id="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8" name="Grupp 15"/>
          <p:cNvGrpSpPr>
            <a:grpSpLocks/>
          </p:cNvGrpSpPr>
          <p:nvPr/>
        </p:nvGrpSpPr>
        <p:grpSpPr bwMode="auto">
          <a:xfrm>
            <a:off x="4842917" y="1556792"/>
            <a:ext cx="1079500" cy="288925"/>
            <a:chOff x="4499992" y="692696"/>
            <a:chExt cx="1080120" cy="288032"/>
          </a:xfrm>
        </p:grpSpPr>
        <p:grpSp>
          <p:nvGrpSpPr>
            <p:cNvPr id="9" name="Grupp 8"/>
            <p:cNvGrpSpPr>
              <a:grpSpLocks/>
            </p:cNvGrpSpPr>
            <p:nvPr/>
          </p:nvGrpSpPr>
          <p:grpSpPr bwMode="auto">
            <a:xfrm>
              <a:off x="4644008" y="692696"/>
              <a:ext cx="936104" cy="288032"/>
              <a:chOff x="2555776" y="692696"/>
              <a:chExt cx="936104" cy="288032"/>
            </a:xfrm>
          </p:grpSpPr>
          <p:cxnSp>
            <p:nvCxnSpPr>
              <p:cNvPr id="14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10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6104" cy="288032"/>
              <a:chOff x="2555776" y="692696"/>
              <a:chExt cx="936104" cy="288032"/>
            </a:xfrm>
          </p:grpSpPr>
          <p:cxnSp>
            <p:nvCxnSpPr>
              <p:cNvPr id="12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11" name="Ellips 14"/>
            <p:cNvSpPr/>
            <p:nvPr/>
          </p:nvSpPr>
          <p:spPr>
            <a:xfrm>
              <a:off x="5003518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87624" y="548680"/>
            <a:ext cx="403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1.4 Många till många mellan flera objekt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616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635896" y="1408361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5" name="Grupp 7"/>
          <p:cNvGrpSpPr>
            <a:grpSpLocks/>
          </p:cNvGrpSpPr>
          <p:nvPr/>
        </p:nvGrpSpPr>
        <p:grpSpPr bwMode="auto">
          <a:xfrm>
            <a:off x="1331640" y="1371055"/>
            <a:ext cx="936625" cy="288925"/>
            <a:chOff x="2555776" y="692696"/>
            <a:chExt cx="936104" cy="288032"/>
          </a:xfrm>
        </p:grpSpPr>
        <p:cxnSp>
          <p:nvCxnSpPr>
            <p:cNvPr id="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8" name="Grupp 15"/>
          <p:cNvGrpSpPr>
            <a:grpSpLocks/>
          </p:cNvGrpSpPr>
          <p:nvPr/>
        </p:nvGrpSpPr>
        <p:grpSpPr bwMode="auto">
          <a:xfrm>
            <a:off x="4842917" y="1556792"/>
            <a:ext cx="1079500" cy="288925"/>
            <a:chOff x="4499992" y="692696"/>
            <a:chExt cx="1080120" cy="288032"/>
          </a:xfrm>
        </p:grpSpPr>
        <p:grpSp>
          <p:nvGrpSpPr>
            <p:cNvPr id="9" name="Grupp 8"/>
            <p:cNvGrpSpPr>
              <a:grpSpLocks/>
            </p:cNvGrpSpPr>
            <p:nvPr/>
          </p:nvGrpSpPr>
          <p:grpSpPr bwMode="auto">
            <a:xfrm>
              <a:off x="4644008" y="692696"/>
              <a:ext cx="936104" cy="288032"/>
              <a:chOff x="2555776" y="692696"/>
              <a:chExt cx="936104" cy="288032"/>
            </a:xfrm>
          </p:grpSpPr>
          <p:cxnSp>
            <p:nvCxnSpPr>
              <p:cNvPr id="14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10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6104" cy="288032"/>
              <a:chOff x="2555776" y="692696"/>
              <a:chExt cx="936104" cy="288032"/>
            </a:xfrm>
          </p:grpSpPr>
          <p:cxnSp>
            <p:nvCxnSpPr>
              <p:cNvPr id="12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11" name="Ellips 14"/>
            <p:cNvSpPr/>
            <p:nvPr/>
          </p:nvSpPr>
          <p:spPr>
            <a:xfrm>
              <a:off x="5003518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87624" y="548680"/>
            <a:ext cx="338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1.5 Primärnycklar i relationsobjekt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1181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Office-tema</vt:lpstr>
      <vt:lpstr>Microsoft Excel Worksheet</vt:lpstr>
      <vt:lpstr>Databasteknik 1DV405 Laboration 1 Emil Dannberger (UD13)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Dannberger</dc:creator>
  <cp:lastModifiedBy>Emil Dannberger</cp:lastModifiedBy>
  <cp:revision>5</cp:revision>
  <dcterms:created xsi:type="dcterms:W3CDTF">2014-01-22T10:40:10Z</dcterms:created>
  <dcterms:modified xsi:type="dcterms:W3CDTF">2014-01-22T11:05:03Z</dcterms:modified>
</cp:coreProperties>
</file>