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5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2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95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10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7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16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480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2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8383-502B-44FE-A491-FF9F04D25984}" type="datetimeFigureOut">
              <a:rPr lang="sv-SE" smtClean="0"/>
              <a:t>2014-02-03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7C06-39AE-4E35-975C-EEF057FE97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1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31236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v-SE" dirty="0" smtClean="0"/>
              <a:t>Databasteknik</a:t>
            </a:r>
            <a:br>
              <a:rPr lang="sv-SE" dirty="0" smtClean="0"/>
            </a:br>
            <a:r>
              <a:rPr lang="sv-SE" dirty="0"/>
              <a:t>1DV405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Laboration </a:t>
            </a:r>
            <a:r>
              <a:rPr lang="sv-SE" dirty="0" smtClean="0"/>
              <a:t>2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849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Databasteknik 1DV405 Laboration 2 Emil Dannberger (UD13)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Databasteknik 1DV405 Laboration 2 Emil Dannberger (UD13)</dc:title>
  <dc:creator>Emil</dc:creator>
  <cp:lastModifiedBy>Emil</cp:lastModifiedBy>
  <cp:revision>1</cp:revision>
  <dcterms:created xsi:type="dcterms:W3CDTF">2014-02-03T13:05:43Z</dcterms:created>
  <dcterms:modified xsi:type="dcterms:W3CDTF">2014-02-03T13:06:43Z</dcterms:modified>
</cp:coreProperties>
</file>