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76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65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20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19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695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102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661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816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480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627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17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331236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v-SE" dirty="0" smtClean="0"/>
              <a:t>Databasteknik</a:t>
            </a:r>
            <a:br>
              <a:rPr lang="sv-SE" dirty="0" smtClean="0"/>
            </a:br>
            <a:r>
              <a:rPr lang="sv-SE" dirty="0"/>
              <a:t>1DV405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Laboration 2</a:t>
            </a:r>
            <a:br>
              <a:rPr lang="sv-SE" dirty="0" smtClean="0"/>
            </a:br>
            <a:r>
              <a:rPr lang="sv-SE" dirty="0" smtClean="0"/>
              <a:t>Emil Dannberger (UD13)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849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4544" y="0"/>
            <a:ext cx="7272808" cy="69269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Uppgift 1 – Normalisera Dator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56363"/>
              </p:ext>
            </p:extLst>
          </p:nvPr>
        </p:nvGraphicFramePr>
        <p:xfrm>
          <a:off x="35496" y="1824529"/>
          <a:ext cx="90146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702"/>
                <a:gridCol w="1183155"/>
                <a:gridCol w="1407875"/>
                <a:gridCol w="1426817"/>
                <a:gridCol w="1604281"/>
                <a:gridCol w="1966794"/>
              </a:tblGrid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MjukvaruNR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Mjukvarutyp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Datorplacering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Installationsdatum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MS10032 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849542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Office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KM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Sal Te222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2005-01-13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NS10432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546534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FireFox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WL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Sal Te237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2004-08-19</a:t>
                      </a:r>
                      <a:endParaRPr lang="sv-SE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MS12354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843543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Visual Studio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PV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Sal Te220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2004-12-08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440241"/>
            <a:ext cx="280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Datortabell - Onormaliserad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323528" y="764704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Dator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849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Databasteknik 1DV405 Laboration 2 Emil Dannberger (UD13)</vt:lpstr>
      <vt:lpstr>Uppgift 1 – Normalisera Dator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Databasteknik 1DV405 Laboration 2 Emil Dannberger (UD13)</dc:title>
  <dc:creator>Emil</dc:creator>
  <cp:lastModifiedBy>Emil</cp:lastModifiedBy>
  <cp:revision>2</cp:revision>
  <dcterms:created xsi:type="dcterms:W3CDTF">2014-02-03T13:05:43Z</dcterms:created>
  <dcterms:modified xsi:type="dcterms:W3CDTF">2014-02-03T13:16:30Z</dcterms:modified>
</cp:coreProperties>
</file>