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2014-01-24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38164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1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91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79490" y="177281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124744"/>
            <a:ext cx="2353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1.1 Självständigt objekt</a:t>
            </a:r>
            <a:endParaRPr lang="sv-SE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3830"/>
              </p:ext>
            </p:extLst>
          </p:nvPr>
        </p:nvGraphicFramePr>
        <p:xfrm>
          <a:off x="2339752" y="1772816"/>
          <a:ext cx="12287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1228835" imgH="1342980" progId="Excel.Sheet.12">
                  <p:embed/>
                </p:oleObj>
              </mc:Choice>
              <mc:Fallback>
                <p:oleObj name="Worksheet" r:id="rId3" imgW="1228835" imgH="134298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2816"/>
                        <a:ext cx="12287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35696" y="179151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A:</a:t>
            </a:r>
            <a:endParaRPr lang="sv-S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74638"/>
            <a:ext cx="8064896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Uppgift 1 – Nycklar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12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3"/>
          <p:cNvSpPr/>
          <p:nvPr/>
        </p:nvSpPr>
        <p:spPr>
          <a:xfrm>
            <a:off x="1165858" y="176887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9" name="Grupp 15"/>
          <p:cNvGrpSpPr>
            <a:grpSpLocks/>
          </p:cNvGrpSpPr>
          <p:nvPr/>
        </p:nvGrpSpPr>
        <p:grpSpPr bwMode="auto">
          <a:xfrm>
            <a:off x="2102484" y="1880790"/>
            <a:ext cx="1079500" cy="288925"/>
            <a:chOff x="4499992" y="692696"/>
            <a:chExt cx="1080120" cy="288032"/>
          </a:xfrm>
        </p:grpSpPr>
        <p:grpSp>
          <p:nvGrpSpPr>
            <p:cNvPr id="10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5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1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3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2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5536" y="733346"/>
            <a:ext cx="3988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1.2 Relationsobjekt (”Många till många”)</a:t>
            </a:r>
            <a:endParaRPr lang="sv-SE" dirty="0"/>
          </a:p>
        </p:txBody>
      </p:sp>
      <p:sp>
        <p:nvSpPr>
          <p:cNvPr id="18" name="Rektangel 3"/>
          <p:cNvSpPr/>
          <p:nvPr/>
        </p:nvSpPr>
        <p:spPr>
          <a:xfrm>
            <a:off x="3191772" y="176887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28986"/>
              </p:ext>
            </p:extLst>
          </p:nvPr>
        </p:nvGraphicFramePr>
        <p:xfrm>
          <a:off x="2173921" y="2885582"/>
          <a:ext cx="1838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1838255" imgH="1342980" progId="Excel.Sheet.12">
                  <p:embed/>
                </p:oleObj>
              </mc:Choice>
              <mc:Fallback>
                <p:oleObj name="Worksheet" r:id="rId3" imgW="1838255" imgH="1342980" progId="Excel.Sheet.1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21" y="2885582"/>
                        <a:ext cx="18383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88184" y="16632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18146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C:</a:t>
            </a:r>
            <a:endParaRPr lang="sv-SE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69125"/>
              </p:ext>
            </p:extLst>
          </p:nvPr>
        </p:nvGraphicFramePr>
        <p:xfrm>
          <a:off x="6084168" y="2964105"/>
          <a:ext cx="1838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5" imgW="1838255" imgH="1342980" progId="Excel.Sheet.12">
                  <p:embed/>
                </p:oleObj>
              </mc:Choice>
              <mc:Fallback>
                <p:oleObj name="Worksheet" r:id="rId5" imgW="1838255" imgH="134298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964105"/>
                        <a:ext cx="18383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60321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910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345236" y="220486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>
            <a:off x="2280440" y="2312020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17368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1.3 En till många</a:t>
            </a:r>
            <a:endParaRPr lang="sv-SE" dirty="0"/>
          </a:p>
        </p:txBody>
      </p:sp>
      <p:sp>
        <p:nvSpPr>
          <p:cNvPr id="17" name="Rektangel 3"/>
          <p:cNvSpPr/>
          <p:nvPr/>
        </p:nvSpPr>
        <p:spPr>
          <a:xfrm>
            <a:off x="3217065" y="220486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1617"/>
              </p:ext>
            </p:extLst>
          </p:nvPr>
        </p:nvGraphicFramePr>
        <p:xfrm>
          <a:off x="1988505" y="2949333"/>
          <a:ext cx="1872009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3" imgW="1838255" imgH="1342980" progId="Excel.Sheet.12">
                  <p:embed/>
                </p:oleObj>
              </mc:Choice>
              <mc:Fallback>
                <p:oleObj name="Worksheet" r:id="rId3" imgW="1838255" imgH="134298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505" y="2949333"/>
                        <a:ext cx="1872009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8146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25196"/>
              </p:ext>
            </p:extLst>
          </p:nvPr>
        </p:nvGraphicFramePr>
        <p:xfrm>
          <a:off x="5148063" y="2964105"/>
          <a:ext cx="187166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5" imgW="1838255" imgH="1342980" progId="Excel.Sheet.12">
                  <p:embed/>
                </p:oleObj>
              </mc:Choice>
              <mc:Fallback>
                <p:oleObj name="Worksheet" r:id="rId5" imgW="1838255" imgH="134298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3" y="2964105"/>
                        <a:ext cx="187166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8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88029" y="2594018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C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 rot="5400000">
            <a:off x="1340024" y="3320132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1808529" y="2662830"/>
            <a:ext cx="1079500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4036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1.4 Många till många mellan flera objekt</a:t>
            </a:r>
            <a:endParaRPr lang="sv-SE" dirty="0"/>
          </a:p>
        </p:txBody>
      </p:sp>
      <p:sp>
        <p:nvSpPr>
          <p:cNvPr id="17" name="Rektangel 3"/>
          <p:cNvSpPr/>
          <p:nvPr/>
        </p:nvSpPr>
        <p:spPr>
          <a:xfrm>
            <a:off x="1340024" y="393798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Rektangel 3"/>
          <p:cNvSpPr/>
          <p:nvPr/>
        </p:nvSpPr>
        <p:spPr>
          <a:xfrm>
            <a:off x="1311177" y="1701255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9" name="Grupp 7"/>
          <p:cNvGrpSpPr>
            <a:grpSpLocks/>
          </p:cNvGrpSpPr>
          <p:nvPr/>
        </p:nvGrpSpPr>
        <p:grpSpPr bwMode="auto">
          <a:xfrm rot="16200000">
            <a:off x="1340024" y="2528343"/>
            <a:ext cx="936625" cy="288925"/>
            <a:chOff x="2555776" y="692696"/>
            <a:chExt cx="936104" cy="288032"/>
          </a:xfrm>
        </p:grpSpPr>
        <p:cxnSp>
          <p:nvCxnSpPr>
            <p:cNvPr id="2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8729" y="2469711"/>
            <a:ext cx="2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</a:t>
            </a:r>
            <a:endParaRPr lang="sv-S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394564"/>
              </p:ext>
            </p:extLst>
          </p:nvPr>
        </p:nvGraphicFramePr>
        <p:xfrm>
          <a:off x="5076056" y="1608730"/>
          <a:ext cx="187166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3" imgW="1838255" imgH="1342980" progId="Excel.Sheet.12">
                  <p:embed/>
                </p:oleObj>
              </mc:Choice>
              <mc:Fallback>
                <p:oleObj name="Worksheet" r:id="rId3" imgW="1838255" imgH="134298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608730"/>
                        <a:ext cx="187166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62740"/>
              </p:ext>
            </p:extLst>
          </p:nvPr>
        </p:nvGraphicFramePr>
        <p:xfrm>
          <a:off x="5076056" y="3518092"/>
          <a:ext cx="187166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5" imgW="1838255" imgH="1342980" progId="Excel.Sheet.12">
                  <p:embed/>
                </p:oleObj>
              </mc:Choice>
              <mc:Fallback>
                <p:oleObj name="Worksheet" r:id="rId5" imgW="1838255" imgH="134298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518092"/>
                        <a:ext cx="187166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1768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C: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4283967" y="3568654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16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7624" y="1514723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2124248" y="1621879"/>
            <a:ext cx="1223615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33899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1.5 Primärnycklar i relationsobjekt</a:t>
            </a:r>
            <a:endParaRPr lang="sv-SE" dirty="0"/>
          </a:p>
        </p:txBody>
      </p:sp>
      <p:sp>
        <p:nvSpPr>
          <p:cNvPr id="17" name="Rektangel 3"/>
          <p:cNvSpPr/>
          <p:nvPr/>
        </p:nvSpPr>
        <p:spPr>
          <a:xfrm>
            <a:off x="3347863" y="1509960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Rektangel 3"/>
          <p:cNvSpPr/>
          <p:nvPr/>
        </p:nvSpPr>
        <p:spPr>
          <a:xfrm>
            <a:off x="771188" y="291846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9" name="Rektangel 3"/>
          <p:cNvSpPr/>
          <p:nvPr/>
        </p:nvSpPr>
        <p:spPr>
          <a:xfrm>
            <a:off x="3820933" y="2506615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D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0" name="Rektangel 3"/>
          <p:cNvSpPr/>
          <p:nvPr/>
        </p:nvSpPr>
        <p:spPr>
          <a:xfrm>
            <a:off x="3726749" y="346335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ktangel 3"/>
          <p:cNvSpPr/>
          <p:nvPr/>
        </p:nvSpPr>
        <p:spPr>
          <a:xfrm>
            <a:off x="1991495" y="390015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F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25" name="Grupp 7"/>
          <p:cNvGrpSpPr>
            <a:grpSpLocks/>
          </p:cNvGrpSpPr>
          <p:nvPr/>
        </p:nvGrpSpPr>
        <p:grpSpPr bwMode="auto">
          <a:xfrm rot="16200000">
            <a:off x="1742436" y="2346070"/>
            <a:ext cx="1444884" cy="288925"/>
            <a:chOff x="2555776" y="692696"/>
            <a:chExt cx="936104" cy="288032"/>
          </a:xfrm>
        </p:grpSpPr>
        <p:cxnSp>
          <p:nvCxnSpPr>
            <p:cNvPr id="2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8" name="Grupp 7"/>
          <p:cNvGrpSpPr>
            <a:grpSpLocks/>
          </p:cNvGrpSpPr>
          <p:nvPr/>
        </p:nvGrpSpPr>
        <p:grpSpPr bwMode="auto">
          <a:xfrm rot="5400000">
            <a:off x="1991496" y="3284761"/>
            <a:ext cx="936625" cy="288925"/>
            <a:chOff x="2555776" y="692696"/>
            <a:chExt cx="936104" cy="288032"/>
          </a:xfrm>
        </p:grpSpPr>
        <p:cxnSp>
          <p:nvCxnSpPr>
            <p:cNvPr id="2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1" name="Grupp 7"/>
          <p:cNvGrpSpPr>
            <a:grpSpLocks/>
          </p:cNvGrpSpPr>
          <p:nvPr/>
        </p:nvGrpSpPr>
        <p:grpSpPr bwMode="auto">
          <a:xfrm rot="16200000">
            <a:off x="2443536" y="3092140"/>
            <a:ext cx="956739" cy="288925"/>
            <a:chOff x="2555776" y="692696"/>
            <a:chExt cx="936104" cy="288032"/>
          </a:xfrm>
        </p:grpSpPr>
        <p:cxnSp>
          <p:nvCxnSpPr>
            <p:cNvPr id="3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42" name="Grupp 15"/>
          <p:cNvGrpSpPr>
            <a:grpSpLocks/>
          </p:cNvGrpSpPr>
          <p:nvPr/>
        </p:nvGrpSpPr>
        <p:grpSpPr bwMode="auto">
          <a:xfrm>
            <a:off x="1707813" y="3071158"/>
            <a:ext cx="756755" cy="204596"/>
            <a:chOff x="4499992" y="692696"/>
            <a:chExt cx="1080120" cy="288032"/>
          </a:xfrm>
        </p:grpSpPr>
        <p:grpSp>
          <p:nvGrpSpPr>
            <p:cNvPr id="43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48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44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46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45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50" name="Grupp 15"/>
          <p:cNvGrpSpPr>
            <a:grpSpLocks/>
          </p:cNvGrpSpPr>
          <p:nvPr/>
        </p:nvGrpSpPr>
        <p:grpSpPr bwMode="auto">
          <a:xfrm>
            <a:off x="2464877" y="2613770"/>
            <a:ext cx="1351297" cy="288925"/>
            <a:chOff x="4499992" y="692696"/>
            <a:chExt cx="1080120" cy="288032"/>
          </a:xfrm>
        </p:grpSpPr>
        <p:grpSp>
          <p:nvGrpSpPr>
            <p:cNvPr id="51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56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52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54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53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58" name="Grupp 7"/>
          <p:cNvGrpSpPr>
            <a:grpSpLocks/>
          </p:cNvGrpSpPr>
          <p:nvPr/>
        </p:nvGrpSpPr>
        <p:grpSpPr bwMode="auto">
          <a:xfrm>
            <a:off x="2928120" y="3570510"/>
            <a:ext cx="798630" cy="288925"/>
            <a:chOff x="2555776" y="692696"/>
            <a:chExt cx="936104" cy="288032"/>
          </a:xfrm>
        </p:grpSpPr>
        <p:cxnSp>
          <p:nvCxnSpPr>
            <p:cNvPr id="5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" name="Flowchart: Connector 1"/>
          <p:cNvSpPr/>
          <p:nvPr/>
        </p:nvSpPr>
        <p:spPr>
          <a:xfrm>
            <a:off x="2891407" y="3077990"/>
            <a:ext cx="60995" cy="767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2439528" y="2204864"/>
            <a:ext cx="60995" cy="767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2060594" y="3130409"/>
            <a:ext cx="60995" cy="767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9341" y="138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63" name="TextBox 62"/>
          <p:cNvSpPr txBox="1"/>
          <p:nvPr/>
        </p:nvSpPr>
        <p:spPr>
          <a:xfrm>
            <a:off x="2137842" y="2058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9681" y="232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</a:t>
            </a:r>
            <a:endParaRPr lang="sv-SE" dirty="0"/>
          </a:p>
        </p:txBody>
      </p:sp>
      <p:sp>
        <p:nvSpPr>
          <p:cNvPr id="65" name="TextBox 64"/>
          <p:cNvSpPr txBox="1"/>
          <p:nvPr/>
        </p:nvSpPr>
        <p:spPr>
          <a:xfrm>
            <a:off x="2943916" y="2970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5</a:t>
            </a:r>
            <a:endParaRPr lang="sv-SE" dirty="0"/>
          </a:p>
        </p:txBody>
      </p:sp>
      <p:sp>
        <p:nvSpPr>
          <p:cNvPr id="66" name="TextBox 65"/>
          <p:cNvSpPr txBox="1"/>
          <p:nvPr/>
        </p:nvSpPr>
        <p:spPr>
          <a:xfrm>
            <a:off x="1935347" y="2790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  <a:endParaRPr lang="sv-SE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92362"/>
              </p:ext>
            </p:extLst>
          </p:nvPr>
        </p:nvGraphicFramePr>
        <p:xfrm>
          <a:off x="5508104" y="1791946"/>
          <a:ext cx="24239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281"/>
                <a:gridCol w="346281"/>
                <a:gridCol w="346281"/>
                <a:gridCol w="346281"/>
                <a:gridCol w="346281"/>
                <a:gridCol w="346281"/>
                <a:gridCol w="346281"/>
              </a:tblGrid>
              <a:tr h="278258">
                <a:tc>
                  <a:txBody>
                    <a:bodyPr/>
                    <a:lstStyle/>
                    <a:p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56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v-SE" dirty="0" smtClean="0"/>
              <a:t>Uppgift 2 – Normalisera Kund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982517" y="105273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Kund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2517" y="1700808"/>
            <a:ext cx="1456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KundID N, Pk</a:t>
            </a:r>
          </a:p>
          <a:p>
            <a:r>
              <a:rPr lang="sv-SE" sz="1400" dirty="0" smtClean="0"/>
              <a:t>Kundnr N</a:t>
            </a:r>
          </a:p>
          <a:p>
            <a:r>
              <a:rPr lang="sv-SE" sz="1400" dirty="0" smtClean="0"/>
              <a:t>Kundnamn C</a:t>
            </a:r>
          </a:p>
          <a:p>
            <a:r>
              <a:rPr lang="sv-SE" sz="1400" dirty="0"/>
              <a:t>Postadress </a:t>
            </a:r>
            <a:r>
              <a:rPr lang="sv-SE" sz="1400" dirty="0" smtClean="0"/>
              <a:t>N</a:t>
            </a:r>
            <a:endParaRPr lang="sv-SE" sz="1400" dirty="0"/>
          </a:p>
        </p:txBody>
      </p:sp>
      <p:sp>
        <p:nvSpPr>
          <p:cNvPr id="18" name="Rektangel 3"/>
          <p:cNvSpPr/>
          <p:nvPr/>
        </p:nvSpPr>
        <p:spPr>
          <a:xfrm>
            <a:off x="3896140" y="105461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Kontakt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6140" y="1724037"/>
            <a:ext cx="1620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KontaktID N, Pk</a:t>
            </a:r>
          </a:p>
          <a:p>
            <a:r>
              <a:rPr lang="sv-SE" sz="1400" dirty="0" smtClean="0"/>
              <a:t>Namn C</a:t>
            </a:r>
          </a:p>
          <a:p>
            <a:r>
              <a:rPr lang="sv-SE" sz="1400" dirty="0" smtClean="0"/>
              <a:t>KundID</a:t>
            </a:r>
          </a:p>
          <a:p>
            <a:endParaRPr lang="sv-SE" sz="1400" dirty="0" smtClean="0"/>
          </a:p>
          <a:p>
            <a:endParaRPr lang="sv-SE" sz="1400" dirty="0" smtClean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67579"/>
              </p:ext>
            </p:extLst>
          </p:nvPr>
        </p:nvGraphicFramePr>
        <p:xfrm>
          <a:off x="250825" y="3213100"/>
          <a:ext cx="57578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Worksheet" r:id="rId3" imgW="3781321" imgH="771660" progId="Excel.Sheet.12">
                  <p:embed/>
                </p:oleObj>
              </mc:Choice>
              <mc:Fallback>
                <p:oleObj name="Worksheet" r:id="rId3" imgW="3781321" imgH="77166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13100"/>
                        <a:ext cx="57578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33179"/>
              </p:ext>
            </p:extLst>
          </p:nvPr>
        </p:nvGraphicFramePr>
        <p:xfrm>
          <a:off x="250825" y="4700588"/>
          <a:ext cx="314642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Worksheet" r:id="rId5" imgW="2067057" imgH="1552500" progId="Excel.Sheet.12">
                  <p:embed/>
                </p:oleObj>
              </mc:Choice>
              <mc:Fallback>
                <p:oleObj name="Worksheet" r:id="rId5" imgW="2067057" imgH="1552500" progId="Excel.Sheet.1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00588"/>
                        <a:ext cx="3146425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1185" y="28436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Kund</a:t>
            </a:r>
            <a:endParaRPr lang="sv-SE" dirty="0"/>
          </a:p>
        </p:txBody>
      </p:sp>
      <p:sp>
        <p:nvSpPr>
          <p:cNvPr id="33" name="TextBox 32"/>
          <p:cNvSpPr txBox="1"/>
          <p:nvPr/>
        </p:nvSpPr>
        <p:spPr>
          <a:xfrm>
            <a:off x="207256" y="43651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Kontakt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2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120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Office-tema</vt:lpstr>
      <vt:lpstr>Microsoft Excel Worksheet</vt:lpstr>
      <vt:lpstr>Databasteknik 1DV405 Laboration 1 Emil Dannberger (UD13)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Uppgift 2 – Normalisera Kund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Dannberger</dc:creator>
  <cp:lastModifiedBy>Emil</cp:lastModifiedBy>
  <cp:revision>23</cp:revision>
  <dcterms:created xsi:type="dcterms:W3CDTF">2014-01-22T10:40:10Z</dcterms:created>
  <dcterms:modified xsi:type="dcterms:W3CDTF">2014-01-24T14:12:23Z</dcterms:modified>
</cp:coreProperties>
</file>